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 id="2147483653" r:id="rId6"/>
    <p:sldMasterId id="2147483758" r:id="rId7"/>
  </p:sldMasterIdLst>
  <p:notesMasterIdLst>
    <p:notesMasterId r:id="rId46"/>
  </p:notesMasterIdLst>
  <p:handoutMasterIdLst>
    <p:handoutMasterId r:id="rId47"/>
  </p:handoutMasterIdLst>
  <p:sldIdLst>
    <p:sldId id="257" r:id="rId8"/>
    <p:sldId id="326" r:id="rId9"/>
    <p:sldId id="270" r:id="rId10"/>
    <p:sldId id="343" r:id="rId11"/>
    <p:sldId id="344" r:id="rId12"/>
    <p:sldId id="345" r:id="rId13"/>
    <p:sldId id="346" r:id="rId14"/>
    <p:sldId id="347" r:id="rId15"/>
    <p:sldId id="348" r:id="rId16"/>
    <p:sldId id="349" r:id="rId17"/>
    <p:sldId id="351" r:id="rId18"/>
    <p:sldId id="352" r:id="rId19"/>
    <p:sldId id="272" r:id="rId20"/>
    <p:sldId id="350" r:id="rId21"/>
    <p:sldId id="353" r:id="rId22"/>
    <p:sldId id="331" r:id="rId23"/>
    <p:sldId id="332" r:id="rId24"/>
    <p:sldId id="333" r:id="rId25"/>
    <p:sldId id="334" r:id="rId26"/>
    <p:sldId id="335" r:id="rId27"/>
    <p:sldId id="336" r:id="rId28"/>
    <p:sldId id="337" r:id="rId29"/>
    <p:sldId id="354" r:id="rId30"/>
    <p:sldId id="356" r:id="rId31"/>
    <p:sldId id="355" r:id="rId32"/>
    <p:sldId id="357" r:id="rId33"/>
    <p:sldId id="358" r:id="rId34"/>
    <p:sldId id="359" r:id="rId35"/>
    <p:sldId id="360" r:id="rId36"/>
    <p:sldId id="361" r:id="rId37"/>
    <p:sldId id="362" r:id="rId38"/>
    <p:sldId id="363" r:id="rId39"/>
    <p:sldId id="364" r:id="rId40"/>
    <p:sldId id="365" r:id="rId41"/>
    <p:sldId id="366" r:id="rId42"/>
    <p:sldId id="367" r:id="rId43"/>
    <p:sldId id="368" r:id="rId44"/>
    <p:sldId id="369" r:id="rId45"/>
  </p:sldIdLst>
  <p:sldSz cx="9144000" cy="6858000" type="screen4x3"/>
  <p:notesSz cx="6743700" cy="9906000"/>
  <p:defaultTextStyle>
    <a:defPPr>
      <a:defRPr lang="de-DE"/>
    </a:defPPr>
    <a:lvl1pPr algn="l" rtl="0" eaLnBrk="0" fontAlgn="base" hangingPunct="0">
      <a:spcBef>
        <a:spcPct val="20000"/>
      </a:spcBef>
      <a:spcAft>
        <a:spcPct val="0"/>
      </a:spcAft>
      <a:buClr>
        <a:schemeClr val="hlink"/>
      </a:buClr>
      <a:buSzPct val="75000"/>
      <a:buFont typeface="Monotype Sorts" pitchFamily="2" charset="2"/>
      <a:buChar char="ä"/>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20000"/>
      </a:spcBef>
      <a:spcAft>
        <a:spcPct val="0"/>
      </a:spcAft>
      <a:buClr>
        <a:schemeClr val="hlink"/>
      </a:buClr>
      <a:buSzPct val="75000"/>
      <a:buFont typeface="Monotype Sorts" pitchFamily="2" charset="2"/>
      <a:buChar char="ä"/>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20000"/>
      </a:spcBef>
      <a:spcAft>
        <a:spcPct val="0"/>
      </a:spcAft>
      <a:buClr>
        <a:schemeClr val="hlink"/>
      </a:buClr>
      <a:buSzPct val="75000"/>
      <a:buFont typeface="Monotype Sorts" pitchFamily="2" charset="2"/>
      <a:buChar char="ä"/>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20000"/>
      </a:spcBef>
      <a:spcAft>
        <a:spcPct val="0"/>
      </a:spcAft>
      <a:buClr>
        <a:schemeClr val="hlink"/>
      </a:buClr>
      <a:buSzPct val="75000"/>
      <a:buFont typeface="Monotype Sorts" pitchFamily="2" charset="2"/>
      <a:buChar char="ä"/>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20000"/>
      </a:spcBef>
      <a:spcAft>
        <a:spcPct val="0"/>
      </a:spcAft>
      <a:buClr>
        <a:schemeClr val="hlink"/>
      </a:buClr>
      <a:buSzPct val="75000"/>
      <a:buFont typeface="Monotype Sorts" pitchFamily="2" charset="2"/>
      <a:buChar char="ä"/>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0404"/>
    <a:srgbClr val="FFFF00"/>
    <a:srgbClr val="33CCCC"/>
    <a:srgbClr val="04B4FA"/>
    <a:srgbClr val="D9DD41"/>
    <a:srgbClr val="000099"/>
    <a:srgbClr val="6792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94710" autoAdjust="0"/>
  </p:normalViewPr>
  <p:slideViewPr>
    <p:cSldViewPr snapToGrid="0">
      <p:cViewPr varScale="1">
        <p:scale>
          <a:sx n="71" d="100"/>
          <a:sy n="71" d="100"/>
        </p:scale>
        <p:origin x="1056" y="66"/>
      </p:cViewPr>
      <p:guideLst>
        <p:guide orient="horz" pos="4319"/>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presProps" Target="presProps.xml"/><Relationship Id="rId8" Type="http://schemas.openxmlformats.org/officeDocument/2006/relationships/slide" Target="slides/slide1.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image" Target="../media/image2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5.wmf"/><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42.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 Id="rId5" Type="http://schemas.openxmlformats.org/officeDocument/2006/relationships/image" Target="../media/image49.wmf"/><Relationship Id="rId4" Type="http://schemas.openxmlformats.org/officeDocument/2006/relationships/image" Target="../media/image48.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56.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9.wmf"/><Relationship Id="rId5" Type="http://schemas.openxmlformats.org/officeDocument/2006/relationships/image" Target="../media/image63.wmf"/><Relationship Id="rId4" Type="http://schemas.openxmlformats.org/officeDocument/2006/relationships/image" Target="../media/image62.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69.wmf"/><Relationship Id="rId2" Type="http://schemas.openxmlformats.org/officeDocument/2006/relationships/image" Target="../media/image68.wmf"/><Relationship Id="rId1" Type="http://schemas.openxmlformats.org/officeDocument/2006/relationships/image" Target="../media/image67.wmf"/><Relationship Id="rId4" Type="http://schemas.openxmlformats.org/officeDocument/2006/relationships/image" Target="../media/image7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image" Target="../media/image19.emf"/><Relationship Id="rId6" Type="http://schemas.openxmlformats.org/officeDocument/2006/relationships/image" Target="../media/image24.emf"/><Relationship Id="rId5" Type="http://schemas.openxmlformats.org/officeDocument/2006/relationships/image" Target="../media/image23.emf"/><Relationship Id="rId4" Type="http://schemas.openxmlformats.org/officeDocument/2006/relationships/image" Target="../media/image22.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9525"/>
            <a:ext cx="2922588" cy="465138"/>
          </a:xfrm>
          <a:prstGeom prst="rect">
            <a:avLst/>
          </a:prstGeom>
          <a:noFill/>
          <a:ln w="9525">
            <a:noFill/>
            <a:miter lim="800000"/>
            <a:headEnd/>
            <a:tailEnd/>
          </a:ln>
          <a:effectLst/>
        </p:spPr>
        <p:txBody>
          <a:bodyPr vert="horz" wrap="square" lIns="18894" tIns="0" rIns="18894" bIns="0" numCol="1" anchor="t" anchorCtr="0" compatLnSpc="1">
            <a:prstTxWarp prst="textNoShape">
              <a:avLst/>
            </a:prstTxWarp>
          </a:bodyPr>
          <a:lstStyle>
            <a:lvl1pPr defTabSz="906463">
              <a:spcBef>
                <a:spcPct val="0"/>
              </a:spcBef>
              <a:buClrTx/>
              <a:buSzTx/>
              <a:buFontTx/>
              <a:buNone/>
              <a:defRPr sz="1000" i="1">
                <a:effectLst/>
                <a:latin typeface="Arial" charset="0"/>
              </a:defRPr>
            </a:lvl1pPr>
          </a:lstStyle>
          <a:p>
            <a:pPr>
              <a:defRPr/>
            </a:pPr>
            <a:endParaRPr lang="de-DE"/>
          </a:p>
        </p:txBody>
      </p:sp>
      <p:sp>
        <p:nvSpPr>
          <p:cNvPr id="3075" name="Rectangle 3"/>
          <p:cNvSpPr>
            <a:spLocks noGrp="1" noChangeArrowheads="1"/>
          </p:cNvSpPr>
          <p:nvPr>
            <p:ph type="dt" sz="quarter" idx="1"/>
          </p:nvPr>
        </p:nvSpPr>
        <p:spPr bwMode="auto">
          <a:xfrm>
            <a:off x="3821113" y="9525"/>
            <a:ext cx="2922587" cy="465138"/>
          </a:xfrm>
          <a:prstGeom prst="rect">
            <a:avLst/>
          </a:prstGeom>
          <a:noFill/>
          <a:ln w="9525">
            <a:noFill/>
            <a:miter lim="800000"/>
            <a:headEnd/>
            <a:tailEnd/>
          </a:ln>
          <a:effectLst/>
        </p:spPr>
        <p:txBody>
          <a:bodyPr vert="horz" wrap="square" lIns="18894" tIns="0" rIns="18894" bIns="0" numCol="1" anchor="t" anchorCtr="0" compatLnSpc="1">
            <a:prstTxWarp prst="textNoShape">
              <a:avLst/>
            </a:prstTxWarp>
          </a:bodyPr>
          <a:lstStyle>
            <a:lvl1pPr algn="r" defTabSz="906463">
              <a:spcBef>
                <a:spcPct val="0"/>
              </a:spcBef>
              <a:buClrTx/>
              <a:buSzTx/>
              <a:buFontTx/>
              <a:buNone/>
              <a:defRPr sz="1000" i="1">
                <a:effectLst/>
                <a:latin typeface="Arial" charset="0"/>
              </a:defRPr>
            </a:lvl1pPr>
          </a:lstStyle>
          <a:p>
            <a:pPr>
              <a:defRPr/>
            </a:pPr>
            <a:endParaRPr lang="de-DE"/>
          </a:p>
        </p:txBody>
      </p:sp>
      <p:sp>
        <p:nvSpPr>
          <p:cNvPr id="3076" name="Rectangle 4"/>
          <p:cNvSpPr>
            <a:spLocks noGrp="1" noChangeArrowheads="1"/>
          </p:cNvSpPr>
          <p:nvPr>
            <p:ph type="ftr" sz="quarter" idx="2"/>
          </p:nvPr>
        </p:nvSpPr>
        <p:spPr bwMode="auto">
          <a:xfrm>
            <a:off x="0" y="9429750"/>
            <a:ext cx="2922588" cy="465138"/>
          </a:xfrm>
          <a:prstGeom prst="rect">
            <a:avLst/>
          </a:prstGeom>
          <a:noFill/>
          <a:ln w="9525">
            <a:noFill/>
            <a:miter lim="800000"/>
            <a:headEnd/>
            <a:tailEnd/>
          </a:ln>
          <a:effectLst/>
        </p:spPr>
        <p:txBody>
          <a:bodyPr vert="horz" wrap="square" lIns="18894" tIns="0" rIns="18894" bIns="0" numCol="1" anchor="b" anchorCtr="0" compatLnSpc="1">
            <a:prstTxWarp prst="textNoShape">
              <a:avLst/>
            </a:prstTxWarp>
          </a:bodyPr>
          <a:lstStyle>
            <a:lvl1pPr defTabSz="906463">
              <a:spcBef>
                <a:spcPct val="0"/>
              </a:spcBef>
              <a:buClrTx/>
              <a:buSzTx/>
              <a:buFontTx/>
              <a:buNone/>
              <a:defRPr sz="1000" i="1">
                <a:effectLst/>
                <a:latin typeface="Arial" charset="0"/>
              </a:defRPr>
            </a:lvl1pPr>
          </a:lstStyle>
          <a:p>
            <a:pPr>
              <a:defRPr/>
            </a:pPr>
            <a:endParaRPr lang="de-DE"/>
          </a:p>
        </p:txBody>
      </p:sp>
      <p:sp>
        <p:nvSpPr>
          <p:cNvPr id="3077" name="Rectangle 5"/>
          <p:cNvSpPr>
            <a:spLocks noGrp="1" noChangeArrowheads="1"/>
          </p:cNvSpPr>
          <p:nvPr>
            <p:ph type="sldNum" sz="quarter" idx="3"/>
          </p:nvPr>
        </p:nvSpPr>
        <p:spPr bwMode="auto">
          <a:xfrm>
            <a:off x="3821113" y="9429750"/>
            <a:ext cx="2922587" cy="465138"/>
          </a:xfrm>
          <a:prstGeom prst="rect">
            <a:avLst/>
          </a:prstGeom>
          <a:noFill/>
          <a:ln w="9525">
            <a:noFill/>
            <a:miter lim="800000"/>
            <a:headEnd/>
            <a:tailEnd/>
          </a:ln>
          <a:effectLst/>
        </p:spPr>
        <p:txBody>
          <a:bodyPr vert="horz" wrap="square" lIns="18894" tIns="0" rIns="18894" bIns="0" numCol="1" anchor="b" anchorCtr="0" compatLnSpc="1">
            <a:prstTxWarp prst="textNoShape">
              <a:avLst/>
            </a:prstTxWarp>
          </a:bodyPr>
          <a:lstStyle>
            <a:lvl1pPr algn="r" defTabSz="906463">
              <a:spcBef>
                <a:spcPct val="0"/>
              </a:spcBef>
              <a:buClrTx/>
              <a:buSzTx/>
              <a:buFontTx/>
              <a:buNone/>
              <a:defRPr sz="1000" i="1">
                <a:effectLst/>
                <a:latin typeface="Arial" charset="0"/>
              </a:defRPr>
            </a:lvl1pPr>
          </a:lstStyle>
          <a:p>
            <a:pPr>
              <a:defRPr/>
            </a:pPr>
            <a:fld id="{CE673C97-1516-4257-9D09-258514EDECB5}" type="slidenum">
              <a:rPr lang="de-DE"/>
              <a:pPr>
                <a:defRPr/>
              </a:pPr>
              <a:t>‹#›</a:t>
            </a:fld>
            <a:endParaRPr lang="de-DE"/>
          </a:p>
        </p:txBody>
      </p:sp>
    </p:spTree>
    <p:extLst>
      <p:ext uri="{BB962C8B-B14F-4D97-AF65-F5344CB8AC3E}">
        <p14:creationId xmlns:p14="http://schemas.microsoft.com/office/powerpoint/2010/main" val="3446915833"/>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10-31T12:05:02.283"/>
    </inkml:context>
    <inkml:brush xml:id="br0">
      <inkml:brushProperty name="width" value="0.05292" units="cm"/>
      <inkml:brushProperty name="height" value="0.05292" units="cm"/>
      <inkml:brushProperty name="fitToCurve" value="1"/>
    </inkml:brush>
  </inkml:definitions>
  <inkml:trace contextRef="#ctx0" brushRef="#br0">0 0</inkml:trace>
</inkml:ink>
</file>

<file path=ppt/ink/ink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10-31T12:05:03.624"/>
    </inkml:context>
    <inkml:brush xml:id="br0">
      <inkml:brushProperty name="width" value="0.05292" units="cm"/>
      <inkml:brushProperty name="height" value="0.05292" units="cm"/>
      <inkml:brushProperty name="fitToCurve" value="1"/>
    </inkml:brush>
  </inkml:definitions>
  <inkml:trace contextRef="#ctx0" brushRef="#br0">0 0,'0'0,"0"0,0 0,25 0,0 0,-25 0,25 0,-25 0,25 0,-1 0,-24 0,25 0,-25 0,25 0,-25 0,25 25,0-25,-25 24,24-24,-24 0,25 0,0 0,-25 25,25-25,-25 25,25-25,-25 24,24 1,-24-25,25 0,-25 25,0-25,0 0,25 25,-25-1,0-24,25 25,0-25,-25 25,0-25,0 25,24-1,-24-24,0 25,0-25,25 25,-25-1,0-24,0 25,0-25,0 25,0-25,25 25,-25-1,0-24,0 25,0-25,0 25,0-1,0-24</inkml:trace>
</inkml:ink>
</file>

<file path=ppt/ink/ink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10-31T12:05:05.496"/>
    </inkml:context>
    <inkml:brush xml:id="br0">
      <inkml:brushProperty name="width" value="0.05292" units="cm"/>
      <inkml:brushProperty name="height" value="0.05292" units="cm"/>
      <inkml:brushProperty name="fitToCurve" value="1"/>
    </inkml:brush>
  </inkml:definitions>
  <inkml:trace contextRef="#ctx0" brushRef="#br0">0 0,'0'0,"0"0,25 0,-25 0,24 25,-24-25,25 25,-25-25,25 24,-1-24,-24 25,25-25,-25 0,0 25,24-25,1 25,-25 0,24-25,-24 0,25 25,-25-25,24 24,1-24,-25 25,24 0,-24-25,0 25,25-25,-25 25,25-25,-25 24,0-24,0 25,24-25,-24 25,25-25,-25 25,24 0,-24-25,25 24,-25-24,0 25,24 0,-24-25,25 25,-1-25,-24 25,25-25,-25 24,0-24,0 25,24-25,-24 25,25-25,0 25,-25-25,0 25,24-25,-24 24,0-24,0 25,0-25,0 25,0 0,0-25,0 25,0-25,0 24,0 1,0-25,0 25,0-25,0 25,0-25,0 25,0-1,0-24,0 25,0-25,-24 25,-1 0,25-25,0 25,0-25,-25 24,25-24,0 25,-24 0,24-25,-25 25,1-25,24 25,-25 0,25-25,-24 24,-1-24,25 25,-24-25,24 25,-25 0,25-25,-24 25,-1-25,25 0,-25 24,25-24,-24 25,-1 0,25-25,-24 25,24-25,-25 25,25-25,-24 0,-1 24,25-24,-24 0,24 0,-25 0,1 0,24 0,-25 0,25 0,-25 0,25 0,-24 0,-1 0</inkml:trace>
</inkml:ink>
</file>

<file path=ppt/ink/ink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10-31T12:05:07.259"/>
    </inkml:context>
    <inkml:brush xml:id="br0">
      <inkml:brushProperty name="width" value="0.05292" units="cm"/>
      <inkml:brushProperty name="height" value="0.05292" units="cm"/>
      <inkml:brushProperty name="fitToCurve" value="1"/>
    </inkml:brush>
  </inkml:definitions>
  <inkml:trace contextRef="#ctx0" brushRef="#br0">381 0,'0'0,"0"25,-25-1,0 26,-25 25,25-25,-25-1,0 26,25-25,0-26,0 26,0-50,25 25,-25 0,25-25,-25 25,25-25,0 0,0 0,50-25,0-50,0 26,25-1,-25-25,-25 50,0 1,0 24,-25-25,25 25,-25 0,0-25,25 0,0 25,-25 0,0 0,25-25,0 25,0-25,-25 0,25 25,-25 0,25 0,-25 0,25 0,0 0,-25 0,25 0,-25-25,26 25,-26 0,0 0,0 0,0 0,0 25,0-25,25 0,-25 0,-25 25,25-25,-26 25,26-25,-25 25,0-25,25 25,-25 0,25-25,-25 25,25-25,-25 24,0 1,25-25,-25 25,25-25,-25 50,0-25,-25 0,25 24,-25 1,25 0,-50 0,50-1,-25 1,25-25,0 0,25-25,-25 25,0-25,25 0,0 0,25 0,-25-25</inkml:trace>
</inkml:ink>
</file>

<file path=ppt/ink/ink5.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10-31T12:05:26.073"/>
    </inkml:context>
    <inkml:brush xml:id="br0">
      <inkml:brushProperty name="width" value="0.05292" units="cm"/>
      <inkml:brushProperty name="height" value="0.05292" units="cm"/>
      <inkml:brushProperty name="fitToCurve" value="1"/>
    </inkml:brush>
  </inkml:definitions>
  <inkml:trace contextRef="#ctx0" brushRef="#br0">347 0,'-25'25,"1"-25,24 25,-25-25,0 25,25-25,-25 25,25 0,-25-25,1 25,-1-25,25 25,-25 0,0-25,25 24,-25-24,25 25,-24-25,24 25,-25 0,0-25,25 0</inkml:trace>
</inkml:ink>
</file>

<file path=ppt/ink/ink6.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10-31T12:05:27.711"/>
    </inkml:context>
    <inkml:brush xml:id="br0">
      <inkml:brushProperty name="width" value="0.05292" units="cm"/>
      <inkml:brushProperty name="height" value="0.05292" units="cm"/>
      <inkml:brushProperty name="fitToCurve" value="1"/>
    </inkml:brush>
  </inkml:definitions>
  <inkml:trace contextRef="#ctx0" brushRef="#br0">0 25,'0'-25,"24"25,-24 0,25 0,-25 0,25 0,-25 0,24 0,1 0,-25 0,24 0,-24 0,25 0,0 0,-25 0,24 0,-24 0,25 0,-25 0,24 25,1-25,-25 0,0 25,25 0,-25-25,24 25,1-25,-25 24,24 1,-24-25,25 25,-25-25,0 0,25 25,-25-25,24 25,-24-1,25-24,-25 25,24-25,-24 25,0 0,25-25,-25 25,25-25,-25 25,0-25,24 24,-24 1,0-25,0 25,0-25,0 25,0 0,0-1,0-24,0 25,0 0,0-25,0 25,0-25,0 25,0-25,0 24,0 1,-24 50,-1-75,25 24,-25 26,1-25,24 24,-25-49,1 25,24-25,-25 25,25 0,0-25,-25 25,1-25,24 24,-25 1,25 0,-49 0,49 0,-49-1,49 1,-25-25,25 25,-24-25,24 25,-25-25,0 25,1-1,-1-24,25 25,-24-25,24 25,0 0,-25-25,25 0</inkml:trace>
</inkml:ink>
</file>

<file path=ppt/ink/ink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2-10-31T12:05:29.302"/>
    </inkml:context>
    <inkml:brush xml:id="br0">
      <inkml:brushProperty name="width" value="0.05292" units="cm"/>
      <inkml:brushProperty name="height" value="0.05292" units="cm"/>
      <inkml:brushProperty name="fitToCurve" value="1"/>
    </inkml:brush>
  </inkml:definitions>
  <inkml:trace contextRef="#ctx0" brushRef="#br0">345 0,'-25'0,"1"0,24 49,-25 0,-24 0,-1 0,26-24,-1 48,0-73,25 24,-24-24,24 25,0-1,-25-24,25 0,-24 0,24 25,-25-25,25 24,0-24,0 0,0 25,0-25,0 0,0-25,49 25,-49 0,25-24,-25-1,49 25,-49-24,49 24,-49-25,25 1,0 24,-1-25,-24 25,25-24,-25 24,0-24,25 24,-1 0,-24 0,25 0,-25 0,25 0,-25 0,24-25,1 25,-25 0,24 0,-24 0,25-24,0 24,-1-25,1 1,0 24,-25-25,24 25,1 0,-25-24,0 24</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9525"/>
            <a:ext cx="2922588" cy="465138"/>
          </a:xfrm>
          <a:prstGeom prst="rect">
            <a:avLst/>
          </a:prstGeom>
          <a:noFill/>
          <a:ln w="9525">
            <a:noFill/>
            <a:miter lim="800000"/>
            <a:headEnd/>
            <a:tailEnd/>
          </a:ln>
          <a:effectLst/>
        </p:spPr>
        <p:txBody>
          <a:bodyPr vert="horz" wrap="square" lIns="18894" tIns="0" rIns="18894" bIns="0" numCol="1" anchor="t" anchorCtr="0" compatLnSpc="1">
            <a:prstTxWarp prst="textNoShape">
              <a:avLst/>
            </a:prstTxWarp>
          </a:bodyPr>
          <a:lstStyle>
            <a:lvl1pPr defTabSz="755650">
              <a:spcBef>
                <a:spcPct val="0"/>
              </a:spcBef>
              <a:buClrTx/>
              <a:buSzTx/>
              <a:buFontTx/>
              <a:buNone/>
              <a:defRPr sz="1000" i="1">
                <a:effectLst/>
              </a:defRPr>
            </a:lvl1pPr>
          </a:lstStyle>
          <a:p>
            <a:pPr>
              <a:defRPr/>
            </a:pPr>
            <a:endParaRPr lang="de-DE"/>
          </a:p>
        </p:txBody>
      </p:sp>
      <p:sp>
        <p:nvSpPr>
          <p:cNvPr id="2051" name="Rectangle 3"/>
          <p:cNvSpPr>
            <a:spLocks noGrp="1" noChangeArrowheads="1"/>
          </p:cNvSpPr>
          <p:nvPr>
            <p:ph type="dt" idx="1"/>
          </p:nvPr>
        </p:nvSpPr>
        <p:spPr bwMode="auto">
          <a:xfrm>
            <a:off x="3821113" y="9525"/>
            <a:ext cx="2922587" cy="465138"/>
          </a:xfrm>
          <a:prstGeom prst="rect">
            <a:avLst/>
          </a:prstGeom>
          <a:noFill/>
          <a:ln w="9525">
            <a:noFill/>
            <a:miter lim="800000"/>
            <a:headEnd/>
            <a:tailEnd/>
          </a:ln>
          <a:effectLst/>
        </p:spPr>
        <p:txBody>
          <a:bodyPr vert="horz" wrap="square" lIns="18894" tIns="0" rIns="18894" bIns="0" numCol="1" anchor="t" anchorCtr="0" compatLnSpc="1">
            <a:prstTxWarp prst="textNoShape">
              <a:avLst/>
            </a:prstTxWarp>
          </a:bodyPr>
          <a:lstStyle>
            <a:lvl1pPr algn="r" defTabSz="755650">
              <a:spcBef>
                <a:spcPct val="0"/>
              </a:spcBef>
              <a:buClrTx/>
              <a:buSzTx/>
              <a:buFontTx/>
              <a:buNone/>
              <a:defRPr sz="1000" i="1">
                <a:effectLst/>
              </a:defRPr>
            </a:lvl1pPr>
          </a:lstStyle>
          <a:p>
            <a:pPr>
              <a:defRPr/>
            </a:pPr>
            <a:endParaRPr lang="de-DE"/>
          </a:p>
        </p:txBody>
      </p:sp>
      <p:sp>
        <p:nvSpPr>
          <p:cNvPr id="2052" name="Rectangle 4"/>
          <p:cNvSpPr>
            <a:spLocks noGrp="1" noChangeArrowheads="1"/>
          </p:cNvSpPr>
          <p:nvPr>
            <p:ph type="ftr" sz="quarter" idx="4"/>
          </p:nvPr>
        </p:nvSpPr>
        <p:spPr bwMode="auto">
          <a:xfrm>
            <a:off x="0" y="9429750"/>
            <a:ext cx="2922588" cy="465138"/>
          </a:xfrm>
          <a:prstGeom prst="rect">
            <a:avLst/>
          </a:prstGeom>
          <a:noFill/>
          <a:ln w="9525">
            <a:noFill/>
            <a:miter lim="800000"/>
            <a:headEnd/>
            <a:tailEnd/>
          </a:ln>
          <a:effectLst/>
        </p:spPr>
        <p:txBody>
          <a:bodyPr vert="horz" wrap="square" lIns="18894" tIns="0" rIns="18894" bIns="0" numCol="1" anchor="b" anchorCtr="0" compatLnSpc="1">
            <a:prstTxWarp prst="textNoShape">
              <a:avLst/>
            </a:prstTxWarp>
          </a:bodyPr>
          <a:lstStyle>
            <a:lvl1pPr defTabSz="755650">
              <a:spcBef>
                <a:spcPct val="0"/>
              </a:spcBef>
              <a:buClrTx/>
              <a:buSzTx/>
              <a:buFontTx/>
              <a:buNone/>
              <a:defRPr sz="1000" i="1">
                <a:effectLst/>
              </a:defRPr>
            </a:lvl1pPr>
          </a:lstStyle>
          <a:p>
            <a:pPr>
              <a:defRPr/>
            </a:pPr>
            <a:endParaRPr lang="de-DE"/>
          </a:p>
        </p:txBody>
      </p:sp>
      <p:sp>
        <p:nvSpPr>
          <p:cNvPr id="2053" name="Rectangle 5"/>
          <p:cNvSpPr>
            <a:spLocks noGrp="1" noChangeArrowheads="1"/>
          </p:cNvSpPr>
          <p:nvPr>
            <p:ph type="sldNum" sz="quarter" idx="5"/>
          </p:nvPr>
        </p:nvSpPr>
        <p:spPr bwMode="auto">
          <a:xfrm>
            <a:off x="3821113" y="9429750"/>
            <a:ext cx="2922587" cy="465138"/>
          </a:xfrm>
          <a:prstGeom prst="rect">
            <a:avLst/>
          </a:prstGeom>
          <a:noFill/>
          <a:ln w="9525">
            <a:noFill/>
            <a:miter lim="800000"/>
            <a:headEnd/>
            <a:tailEnd/>
          </a:ln>
          <a:effectLst/>
        </p:spPr>
        <p:txBody>
          <a:bodyPr vert="horz" wrap="square" lIns="18894" tIns="0" rIns="18894" bIns="0" numCol="1" anchor="b" anchorCtr="0" compatLnSpc="1">
            <a:prstTxWarp prst="textNoShape">
              <a:avLst/>
            </a:prstTxWarp>
          </a:bodyPr>
          <a:lstStyle>
            <a:lvl1pPr algn="r" defTabSz="755650">
              <a:spcBef>
                <a:spcPct val="0"/>
              </a:spcBef>
              <a:buClrTx/>
              <a:buSzTx/>
              <a:buFontTx/>
              <a:buNone/>
              <a:defRPr sz="1000" i="1">
                <a:effectLst/>
              </a:defRPr>
            </a:lvl1pPr>
          </a:lstStyle>
          <a:p>
            <a:pPr>
              <a:defRPr/>
            </a:pPr>
            <a:fld id="{C2B095AD-DC20-4D08-B876-4F96F74915F0}" type="slidenum">
              <a:rPr lang="de-DE"/>
              <a:pPr>
                <a:defRPr/>
              </a:pPr>
              <a:t>‹#›</a:t>
            </a:fld>
            <a:endParaRPr lang="de-DE"/>
          </a:p>
        </p:txBody>
      </p:sp>
      <p:sp>
        <p:nvSpPr>
          <p:cNvPr id="22534" name="Rectangle 6"/>
          <p:cNvSpPr>
            <a:spLocks noGrp="1" noRot="1" noChangeAspect="1" noChangeArrowheads="1" noTextEdit="1"/>
          </p:cNvSpPr>
          <p:nvPr>
            <p:ph type="sldImg" idx="2"/>
          </p:nvPr>
        </p:nvSpPr>
        <p:spPr bwMode="auto">
          <a:xfrm>
            <a:off x="1052513" y="858838"/>
            <a:ext cx="4637087" cy="3478212"/>
          </a:xfrm>
          <a:prstGeom prst="rect">
            <a:avLst/>
          </a:prstGeom>
          <a:noFill/>
          <a:ln w="12700">
            <a:solidFill>
              <a:schemeClr val="tx1"/>
            </a:solidFill>
            <a:miter lim="800000"/>
            <a:headEnd/>
            <a:tailEnd/>
          </a:ln>
        </p:spPr>
      </p:sp>
      <p:sp>
        <p:nvSpPr>
          <p:cNvPr id="2055" name="Rectangle 7"/>
          <p:cNvSpPr>
            <a:spLocks noGrp="1" noChangeArrowheads="1"/>
          </p:cNvSpPr>
          <p:nvPr>
            <p:ph type="body" sz="quarter" idx="3"/>
          </p:nvPr>
        </p:nvSpPr>
        <p:spPr bwMode="auto">
          <a:xfrm>
            <a:off x="898525" y="4708525"/>
            <a:ext cx="4946650" cy="4167188"/>
          </a:xfrm>
          <a:prstGeom prst="rect">
            <a:avLst/>
          </a:prstGeom>
          <a:noFill/>
          <a:ln w="9525">
            <a:noFill/>
            <a:miter lim="800000"/>
            <a:headEnd/>
            <a:tailEnd/>
          </a:ln>
          <a:effectLst/>
        </p:spPr>
        <p:txBody>
          <a:bodyPr vert="horz" wrap="square" lIns="91320" tIns="45660" rIns="91320" bIns="4566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Tree>
    <p:extLst>
      <p:ext uri="{BB962C8B-B14F-4D97-AF65-F5344CB8AC3E}">
        <p14:creationId xmlns:p14="http://schemas.microsoft.com/office/powerpoint/2010/main" val="32845058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Grp="1" noChangeArrowheads="1"/>
          </p:cNvSpPr>
          <p:nvPr>
            <p:ph type="sldNum" sz="quarter" idx="5"/>
          </p:nvPr>
        </p:nvSpPr>
        <p:spPr>
          <a:noFill/>
        </p:spPr>
        <p:txBody>
          <a:bodyPr/>
          <a:lstStyle/>
          <a:p>
            <a:fld id="{3BF2ED59-458E-4C57-8DA3-3AB27C9AD8A6}" type="slidenum">
              <a:rPr lang="de-DE" smtClean="0"/>
              <a:pPr/>
              <a:t>13</a:t>
            </a:fld>
            <a:endParaRPr lang="de-DE"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r>
              <a:rPr lang="de-DE" smtClean="0"/>
              <a:t>Geräuscharmen Getriebe</a:t>
            </a:r>
          </a:p>
        </p:txBody>
      </p:sp>
    </p:spTree>
    <p:extLst>
      <p:ext uri="{BB962C8B-B14F-4D97-AF65-F5344CB8AC3E}">
        <p14:creationId xmlns:p14="http://schemas.microsoft.com/office/powerpoint/2010/main" val="2185211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p:cNvSpPr>
            <a:spLocks noGrp="1" noChangeArrowheads="1"/>
          </p:cNvSpPr>
          <p:nvPr>
            <p:ph type="sldNum" sz="quarter" idx="5"/>
          </p:nvPr>
        </p:nvSpPr>
        <p:spPr>
          <a:noFill/>
        </p:spPr>
        <p:txBody>
          <a:bodyPr/>
          <a:lstStyle/>
          <a:p>
            <a:fld id="{A01E3BEF-EBA0-4184-B688-28009DB890A3}" type="slidenum">
              <a:rPr lang="de-DE" smtClean="0"/>
              <a:pPr/>
              <a:t>16</a:t>
            </a:fld>
            <a:endParaRPr lang="de-DE"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r>
              <a:rPr lang="de-DE" smtClean="0"/>
              <a:t>Geräuscharmen Getriebe</a:t>
            </a:r>
          </a:p>
        </p:txBody>
      </p:sp>
    </p:spTree>
    <p:extLst>
      <p:ext uri="{BB962C8B-B14F-4D97-AF65-F5344CB8AC3E}">
        <p14:creationId xmlns:p14="http://schemas.microsoft.com/office/powerpoint/2010/main" val="265401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sldNum" sz="quarter" idx="5"/>
          </p:nvPr>
        </p:nvSpPr>
        <p:spPr>
          <a:noFill/>
        </p:spPr>
        <p:txBody>
          <a:bodyPr/>
          <a:lstStyle/>
          <a:p>
            <a:fld id="{C0260422-EA53-46E7-879E-B65BC7D4056A}" type="slidenum">
              <a:rPr lang="de-DE" smtClean="0"/>
              <a:pPr/>
              <a:t>17</a:t>
            </a:fld>
            <a:endParaRPr lang="de-DE"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r>
              <a:rPr lang="de-DE" smtClean="0"/>
              <a:t>Geräuscharmen Getriebe</a:t>
            </a:r>
          </a:p>
        </p:txBody>
      </p:sp>
    </p:spTree>
    <p:extLst>
      <p:ext uri="{BB962C8B-B14F-4D97-AF65-F5344CB8AC3E}">
        <p14:creationId xmlns:p14="http://schemas.microsoft.com/office/powerpoint/2010/main" val="532037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Grp="1" noChangeArrowheads="1"/>
          </p:cNvSpPr>
          <p:nvPr>
            <p:ph type="sldNum" sz="quarter" idx="5"/>
          </p:nvPr>
        </p:nvSpPr>
        <p:spPr>
          <a:noFill/>
        </p:spPr>
        <p:txBody>
          <a:bodyPr/>
          <a:lstStyle/>
          <a:p>
            <a:fld id="{770837C7-74A4-46DB-B162-C4784C72A8FC}" type="slidenum">
              <a:rPr lang="de-DE" smtClean="0"/>
              <a:pPr/>
              <a:t>18</a:t>
            </a:fld>
            <a:endParaRPr lang="de-DE"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r>
              <a:rPr lang="de-DE" smtClean="0"/>
              <a:t>Geräuscharmen Getriebe</a:t>
            </a:r>
          </a:p>
        </p:txBody>
      </p:sp>
    </p:spTree>
    <p:extLst>
      <p:ext uri="{BB962C8B-B14F-4D97-AF65-F5344CB8AC3E}">
        <p14:creationId xmlns:p14="http://schemas.microsoft.com/office/powerpoint/2010/main" val="681876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type="sldNum" sz="quarter" idx="5"/>
          </p:nvPr>
        </p:nvSpPr>
        <p:spPr>
          <a:noFill/>
        </p:spPr>
        <p:txBody>
          <a:bodyPr/>
          <a:lstStyle/>
          <a:p>
            <a:fld id="{5878F929-8383-4E73-B2AF-C642428A8D36}" type="slidenum">
              <a:rPr lang="de-DE" smtClean="0"/>
              <a:pPr/>
              <a:t>19</a:t>
            </a:fld>
            <a:endParaRPr lang="de-DE"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r>
              <a:rPr lang="de-DE" smtClean="0"/>
              <a:t>Geräuscharmen Getriebe</a:t>
            </a:r>
          </a:p>
        </p:txBody>
      </p:sp>
    </p:spTree>
    <p:extLst>
      <p:ext uri="{BB962C8B-B14F-4D97-AF65-F5344CB8AC3E}">
        <p14:creationId xmlns:p14="http://schemas.microsoft.com/office/powerpoint/2010/main" val="3531952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p:cNvSpPr>
            <a:spLocks noGrp="1" noChangeArrowheads="1"/>
          </p:cNvSpPr>
          <p:nvPr>
            <p:ph type="sldNum" sz="quarter" idx="5"/>
          </p:nvPr>
        </p:nvSpPr>
        <p:spPr>
          <a:noFill/>
        </p:spPr>
        <p:txBody>
          <a:bodyPr/>
          <a:lstStyle/>
          <a:p>
            <a:fld id="{EB042331-F22F-4752-92D8-84C0F8522DC7}" type="slidenum">
              <a:rPr lang="de-DE" smtClean="0"/>
              <a:pPr/>
              <a:t>20</a:t>
            </a:fld>
            <a:endParaRPr lang="de-DE"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r>
              <a:rPr lang="de-DE" smtClean="0"/>
              <a:t>Geräuscharmen Getriebe</a:t>
            </a:r>
          </a:p>
        </p:txBody>
      </p:sp>
    </p:spTree>
    <p:extLst>
      <p:ext uri="{BB962C8B-B14F-4D97-AF65-F5344CB8AC3E}">
        <p14:creationId xmlns:p14="http://schemas.microsoft.com/office/powerpoint/2010/main" val="3133916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sldNum" sz="quarter" idx="5"/>
          </p:nvPr>
        </p:nvSpPr>
        <p:spPr>
          <a:noFill/>
        </p:spPr>
        <p:txBody>
          <a:bodyPr/>
          <a:lstStyle/>
          <a:p>
            <a:fld id="{D0C8B401-F7E9-4222-8D68-78FC27171638}" type="slidenum">
              <a:rPr lang="de-DE" smtClean="0"/>
              <a:pPr/>
              <a:t>21</a:t>
            </a:fld>
            <a:endParaRPr lang="de-DE"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r>
              <a:rPr lang="de-DE" smtClean="0"/>
              <a:t>Geräuscharmen Getriebe</a:t>
            </a:r>
          </a:p>
        </p:txBody>
      </p:sp>
    </p:spTree>
    <p:extLst>
      <p:ext uri="{BB962C8B-B14F-4D97-AF65-F5344CB8AC3E}">
        <p14:creationId xmlns:p14="http://schemas.microsoft.com/office/powerpoint/2010/main" val="3762422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sldNum" sz="quarter" idx="5"/>
          </p:nvPr>
        </p:nvSpPr>
        <p:spPr>
          <a:noFill/>
        </p:spPr>
        <p:txBody>
          <a:bodyPr/>
          <a:lstStyle/>
          <a:p>
            <a:fld id="{716ECEB2-9A99-4A70-87CE-51316677588C}" type="slidenum">
              <a:rPr lang="de-DE" smtClean="0"/>
              <a:pPr/>
              <a:t>22</a:t>
            </a:fld>
            <a:endParaRPr lang="de-DE"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r>
              <a:rPr lang="de-DE" smtClean="0"/>
              <a:t>Geräuscharmen Getriebe</a:t>
            </a:r>
          </a:p>
        </p:txBody>
      </p:sp>
    </p:spTree>
    <p:extLst>
      <p:ext uri="{BB962C8B-B14F-4D97-AF65-F5344CB8AC3E}">
        <p14:creationId xmlns:p14="http://schemas.microsoft.com/office/powerpoint/2010/main" val="2589056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964363" y="342900"/>
            <a:ext cx="1951037" cy="576421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106488" y="342900"/>
            <a:ext cx="5705475" cy="5764213"/>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1106488" y="342900"/>
            <a:ext cx="7808912" cy="5764213"/>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el, Inhal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143000" y="342900"/>
            <a:ext cx="7772400" cy="1143000"/>
          </a:xfr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106488" y="1992313"/>
            <a:ext cx="3810000" cy="41148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5068888" y="1992313"/>
            <a:ext cx="3810000" cy="19812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5068888" y="4125913"/>
            <a:ext cx="3810000" cy="19812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C323322-6F4F-4920-A2EA-51D101E4117F}"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F0BB78-218F-4B0E-B03F-7B60112CC28C}" type="slidenum">
              <a:rPr lang="en-US"/>
              <a:pPr/>
              <a:t>‹#›</a:t>
            </a:fld>
            <a:endParaRPr lang="en-US"/>
          </a:p>
        </p:txBody>
      </p:sp>
    </p:spTree>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6A79D9D-369B-43E5-952F-8DC2ED10E070}"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03AA55-F787-437B-B58E-764B8E171ACD}" type="slidenum">
              <a:rPr lang="en-US"/>
              <a:pPr/>
              <a:t>‹#›</a:t>
            </a:fld>
            <a:endParaRPr lang="en-US"/>
          </a:p>
        </p:txBody>
      </p:sp>
    </p:spTree>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A4154B2-7453-4486-837F-F83D03B0E2EE}"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E44507-ABFB-4C68-A674-9BE4DDBA58C0}" type="slidenum">
              <a:rPr lang="en-US"/>
              <a:pPr/>
              <a:t>‹#›</a:t>
            </a:fld>
            <a:endParaRPr lang="en-US"/>
          </a:p>
        </p:txBody>
      </p:sp>
    </p:spTree>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40FA58DB-4E26-4805-ADC9-E268B683AB38}" type="datetime1">
              <a:rPr lang="en-US" smtClean="0"/>
              <a:t>11/8/2015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B22F9E-F6A8-442C-A93A-185BD6BFD746}" type="slidenum">
              <a:rPr lang="en-US"/>
              <a:pPr/>
              <a:t>‹#›</a:t>
            </a:fld>
            <a:endParaRPr lang="en-US"/>
          </a:p>
        </p:txBody>
      </p:sp>
    </p:spTree>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E2EB382-354A-4BCC-A5FE-01B3D85838AC}" type="datetime1">
              <a:rPr lang="en-US" smtClean="0"/>
              <a:t>11/8/2015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3B87E1E-B2AF-4326-86EA-952970A8219B}" type="slidenum">
              <a:rPr lang="en-US"/>
              <a:pPr/>
              <a:t>‹#›</a:t>
            </a:fld>
            <a:endParaRPr lang="en-US"/>
          </a:p>
        </p:txBody>
      </p:sp>
    </p:spTree>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85043CC-532D-4525-8BD5-1AE9C327EE79}" type="datetime1">
              <a:rPr lang="en-US" smtClean="0"/>
              <a:t>11/8/2015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37A74C2-5D11-464D-BD6B-77DC146DD436}" type="slidenum">
              <a:rPr lang="en-US"/>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3EB10D-D7B6-4341-B7AB-9F414B6C4221}" type="datetime1">
              <a:rPr lang="en-US" smtClean="0"/>
              <a:t>11/8/2015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C644759-C27A-479D-BE35-6DDFEB536CDB}" type="slidenum">
              <a:rPr lang="en-US"/>
              <a:pPr/>
              <a:t>‹#›</a:t>
            </a:fld>
            <a:endParaRPr lang="en-US"/>
          </a:p>
        </p:txBody>
      </p:sp>
    </p:spTree>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F157D8E-0948-41ED-99E4-F73D0207970A}" type="datetime1">
              <a:rPr lang="en-US" smtClean="0"/>
              <a:t>11/8/2015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0A6E343-6590-4EF2-9118-C2B3AA040275}" type="slidenum">
              <a:rPr lang="en-US"/>
              <a:pPr/>
              <a:t>‹#›</a:t>
            </a:fld>
            <a:endParaRPr lang="en-US"/>
          </a:p>
        </p:txBody>
      </p:sp>
    </p:spTree>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EE4DB39-B225-4024-94D2-4978B62B0713}" type="datetime1">
              <a:rPr lang="en-US" smtClean="0"/>
              <a:t>11/8/2015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E454301-8361-4F79-A63A-41F895163D20}" type="slidenum">
              <a:rPr lang="en-US"/>
              <a:pPr/>
              <a:t>‹#›</a:t>
            </a:fld>
            <a:endParaRPr lang="en-US"/>
          </a:p>
        </p:txBody>
      </p:sp>
    </p:spTree>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B646AA6-D96A-4BE4-8B40-74108AFF18E1}"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F042C0-5C2E-427F-B28D-08CC4876FB88}" type="slidenum">
              <a:rPr lang="en-US"/>
              <a:pPr/>
              <a:t>‹#›</a:t>
            </a:fld>
            <a:endParaRPr lang="en-US"/>
          </a:p>
        </p:txBody>
      </p:sp>
    </p:spTree>
  </p:cSld>
  <p:clrMapOvr>
    <a:masterClrMapping/>
  </p:clrMapOvr>
  <p:transition>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E21405C-CF79-49E9-B911-99DCB58686E9}"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5A3BF9-D6BC-478A-A28A-379504855EE4}" type="slidenum">
              <a:rPr lang="en-US"/>
              <a:pPr/>
              <a:t>‹#›</a:t>
            </a:fld>
            <a:endParaRPr lang="en-US"/>
          </a:p>
        </p:txBody>
      </p:sp>
    </p:spTree>
  </p:cSld>
  <p:clrMapOvr>
    <a:masterClrMapping/>
  </p:clrMapOvr>
  <p:transition>
    <p:zo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2FE7944B-11E9-4767-8A63-F475EA928720}"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F0A76C-6488-4B9D-BCF4-6740DBCBBDED}" type="slidenum">
              <a:rPr lang="en-US"/>
              <a:pPr/>
              <a:t>‹#›</a:t>
            </a:fld>
            <a:endParaRPr lang="en-US"/>
          </a:p>
        </p:txBody>
      </p:sp>
    </p:spTree>
  </p:cSld>
  <p:clrMapOvr>
    <a:masterClrMapping/>
  </p:clrMapOvr>
  <p:transition>
    <p:zo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103F77F-65E9-49A1-B5DD-8DE6D1F48222}"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EABF1AE-A8BF-4FA2-8111-54A3F59AF2BB}" type="slidenum">
              <a:rPr lang="en-US"/>
              <a:pPr/>
              <a:t>‹#›</a:t>
            </a:fld>
            <a:endParaRPr lang="en-US"/>
          </a:p>
        </p:txBody>
      </p:sp>
    </p:spTree>
  </p:cSld>
  <p:clrMapOvr>
    <a:masterClrMapping/>
  </p:clrMapOvr>
  <p:transition>
    <p:zo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4CF50C0-CEF5-439E-8609-1E07A3487A4A}"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05BDAB-613D-4A7A-81C5-07086E2F00A1}" type="slidenum">
              <a:rPr lang="en-US"/>
              <a:pPr/>
              <a:t>‹#›</a:t>
            </a:fld>
            <a:endParaRPr lang="en-US"/>
          </a:p>
        </p:txBody>
      </p:sp>
    </p:spTree>
  </p:cSld>
  <p:clrMapOvr>
    <a:masterClrMapping/>
  </p:clrMapOvr>
  <p:transition>
    <p:zo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B3DC22A-0F55-4D08-AD17-1DAF88DD59E5}" type="datetime1">
              <a:rPr lang="en-US" smtClean="0"/>
              <a:t>11/8/2015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310F2BE-FE23-43F2-9C70-7C8E7F62AF2C}" type="slidenum">
              <a:rPr lang="en-US"/>
              <a:pPr/>
              <a:t>‹#›</a:t>
            </a:fld>
            <a:endParaRPr lang="en-US"/>
          </a:p>
        </p:txBody>
      </p:sp>
    </p:spTree>
  </p:cSld>
  <p:clrMapOvr>
    <a:masterClrMapping/>
  </p:clrMapOvr>
  <p:transition>
    <p:zo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7496AD94-ED55-4DA5-9AB9-2F4F6B15FE39}" type="datetime1">
              <a:rPr lang="en-US" smtClean="0"/>
              <a:t>11/8/2015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884F7CA-69D3-43D8-BACC-E706D132E9E3}" type="slidenum">
              <a:rPr lang="en-US"/>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transition>
    <p:zo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77266E39-F6A5-4848-AD2B-8DAEFFAADA96}" type="datetime1">
              <a:rPr lang="en-US" smtClean="0"/>
              <a:t>11/8/2015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1B4049E-2039-46E0-9332-661DE9F16051}" type="slidenum">
              <a:rPr lang="en-US"/>
              <a:pPr/>
              <a:t>‹#›</a:t>
            </a:fld>
            <a:endParaRPr lang="en-US"/>
          </a:p>
        </p:txBody>
      </p:sp>
    </p:spTree>
  </p:cSld>
  <p:clrMapOvr>
    <a:masterClrMapping/>
  </p:clrMapOvr>
  <p:transition>
    <p:zo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90BC543-0B88-44D9-9CD9-50C56704CD61}" type="datetime1">
              <a:rPr lang="en-US" smtClean="0"/>
              <a:t>11/8/2015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F22843C-F9F2-4FFC-B527-BC37B558BFD5}" type="slidenum">
              <a:rPr lang="en-US"/>
              <a:pPr/>
              <a:t>‹#›</a:t>
            </a:fld>
            <a:endParaRPr lang="en-US"/>
          </a:p>
        </p:txBody>
      </p:sp>
    </p:spTree>
  </p:cSld>
  <p:clrMapOvr>
    <a:masterClrMapping/>
  </p:clrMapOvr>
  <p:transition>
    <p:zo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9E45171-FB66-4829-82C6-711790CAA295}" type="datetime1">
              <a:rPr lang="en-US" smtClean="0"/>
              <a:t>11/8/2015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95A0D80-67E7-4852-B36D-1B5825EE350B}" type="slidenum">
              <a:rPr lang="en-US"/>
              <a:pPr/>
              <a:t>‹#›</a:t>
            </a:fld>
            <a:endParaRPr lang="en-US"/>
          </a:p>
        </p:txBody>
      </p:sp>
    </p:spTree>
  </p:cSld>
  <p:clrMapOvr>
    <a:masterClrMapping/>
  </p:clrMapOvr>
  <p:transition>
    <p:zo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F8EC172-8183-4202-BC42-F54E60FCC738}" type="datetime1">
              <a:rPr lang="en-US" smtClean="0"/>
              <a:t>11/8/2015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5F2E19-4F24-4FAF-96F6-2380A77DC20D}" type="slidenum">
              <a:rPr lang="en-US"/>
              <a:pPr/>
              <a:t>‹#›</a:t>
            </a:fld>
            <a:endParaRPr lang="en-US"/>
          </a:p>
        </p:txBody>
      </p:sp>
    </p:spTree>
  </p:cSld>
  <p:clrMapOvr>
    <a:masterClrMapping/>
  </p:clrMapOvr>
  <p:transition>
    <p:zo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477C340-A6EE-4C42-B2C5-4B0FB2BC3B85}"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D5014B-EC7D-469A-9D07-C2E5350697EB}" type="slidenum">
              <a:rPr lang="en-US"/>
              <a:pPr/>
              <a:t>‹#›</a:t>
            </a:fld>
            <a:endParaRPr lang="en-US"/>
          </a:p>
        </p:txBody>
      </p:sp>
    </p:spTree>
  </p:cSld>
  <p:clrMapOvr>
    <a:masterClrMapping/>
  </p:clrMapOvr>
  <p:transition>
    <p:zoom/>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22596A4-F12E-40C2-9E01-D04DFF062AFE}"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1A9048-2CE2-4D12-AC16-FE3F4A4C2D66}" type="slidenum">
              <a:rPr lang="en-US"/>
              <a:pPr/>
              <a:t>‹#›</a:t>
            </a:fld>
            <a:endParaRPr lang="en-US"/>
          </a:p>
        </p:txBody>
      </p:sp>
    </p:spTree>
  </p:cSld>
  <p:clrMapOvr>
    <a:masterClrMapping/>
  </p:clrMapOvr>
  <p:transition>
    <p:zoom/>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0D303B6-D732-4F6E-8249-D1939A45C170}"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CBBCE5-25D0-4540-9038-98CD69EABCC6}" type="slidenum">
              <a:rPr lang="en-US"/>
              <a:pPr/>
              <a:t>‹#›</a:t>
            </a:fld>
            <a:endParaRPr lang="en-US"/>
          </a:p>
        </p:txBody>
      </p:sp>
    </p:spTree>
  </p:cSld>
  <p:clrMapOvr>
    <a:masterClrMapping/>
  </p:clrMapOvr>
  <p:transition>
    <p:zoom/>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9E98C90-C79C-4F8A-AFE0-D085B9FD4540}"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2C9D91-0D7E-46C1-850B-CCBF157F72A8}" type="slidenum">
              <a:rPr lang="en-US"/>
              <a:pPr/>
              <a:t>‹#›</a:t>
            </a:fld>
            <a:endParaRPr lang="en-US"/>
          </a:p>
        </p:txBody>
      </p:sp>
    </p:spTree>
  </p:cSld>
  <p:clrMapOvr>
    <a:masterClrMapping/>
  </p:clrMapOvr>
  <p:transition>
    <p:zoom/>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AD6A7EB-7C5D-46FA-92D5-A602425F0EB6}"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0C12519-F49F-47EF-B59F-0CB4EF40E307}" type="slidenum">
              <a:rPr lang="en-US"/>
              <a:pPr/>
              <a:t>‹#›</a:t>
            </a:fld>
            <a:endParaRPr lang="en-US"/>
          </a:p>
        </p:txBody>
      </p:sp>
    </p:spTree>
  </p:cSld>
  <p:clrMapOvr>
    <a:masterClrMapping/>
  </p:clrMapOvr>
  <p:transition>
    <p:zoom/>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130A871-8C89-46F6-BB75-B50321E17C11}" type="datetime1">
              <a:rPr lang="en-US" smtClean="0"/>
              <a:t>11/8/2015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D44A51-AAC7-4B39-8A73-B9607FCE2CB4}" type="slidenum">
              <a:rPr lang="en-US"/>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106488" y="19923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068888" y="19923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DD5DECC-77CE-4A71-8775-AABB5F5003C9}" type="datetime1">
              <a:rPr lang="en-US" smtClean="0"/>
              <a:t>11/8/2015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344C4E1-D772-4E50-B800-0EBDAA5070DD}" type="slidenum">
              <a:rPr lang="en-US"/>
              <a:pPr/>
              <a:t>‹#›</a:t>
            </a:fld>
            <a:endParaRPr lang="en-US"/>
          </a:p>
        </p:txBody>
      </p:sp>
    </p:spTree>
  </p:cSld>
  <p:clrMapOvr>
    <a:masterClrMapping/>
  </p:clrMapOvr>
  <p:transition>
    <p:zoom/>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B3FF6F42-335E-4490-BA5D-A08B837B49BA}" type="datetime1">
              <a:rPr lang="en-US" smtClean="0"/>
              <a:t>11/8/2015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A8F56D7-A7C4-41EE-9CA2-07C11B154053}" type="slidenum">
              <a:rPr lang="en-US"/>
              <a:pPr/>
              <a:t>‹#›</a:t>
            </a:fld>
            <a:endParaRPr lang="en-US"/>
          </a:p>
        </p:txBody>
      </p:sp>
    </p:spTree>
  </p:cSld>
  <p:clrMapOvr>
    <a:masterClrMapping/>
  </p:clrMapOvr>
  <p:transition>
    <p:zoom/>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DC6F467-4366-4352-9A58-E1F4E94A35C4}" type="datetime1">
              <a:rPr lang="en-US" smtClean="0"/>
              <a:t>11/8/2015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7DB2BF4-E1E3-4165-80F9-C2B0AD3CA5A2}" type="slidenum">
              <a:rPr lang="en-US"/>
              <a:pPr/>
              <a:t>‹#›</a:t>
            </a:fld>
            <a:endParaRPr lang="en-US"/>
          </a:p>
        </p:txBody>
      </p:sp>
    </p:spTree>
  </p:cSld>
  <p:clrMapOvr>
    <a:masterClrMapping/>
  </p:clrMapOvr>
  <p:transition>
    <p:zoom/>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DAA9013-DA9A-4E25-A445-4DDAC10AF5C7}" type="datetime1">
              <a:rPr lang="en-US" smtClean="0"/>
              <a:t>11/8/2015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4D6B1F-34D2-4E31-B87D-37515E9A184B}" type="slidenum">
              <a:rPr lang="en-US"/>
              <a:pPr/>
              <a:t>‹#›</a:t>
            </a:fld>
            <a:endParaRPr lang="en-US"/>
          </a:p>
        </p:txBody>
      </p:sp>
    </p:spTree>
  </p:cSld>
  <p:clrMapOvr>
    <a:masterClrMapping/>
  </p:clrMapOvr>
  <p:transition>
    <p:zoom/>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60C0344-3052-48E9-A1AC-C512606FA7E5}" type="datetime1">
              <a:rPr lang="en-US" smtClean="0"/>
              <a:t>11/8/2015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DFFF768-94EF-4EE0-9971-DA5EBDA5E8AD}" type="slidenum">
              <a:rPr lang="en-US"/>
              <a:pPr/>
              <a:t>‹#›</a:t>
            </a:fld>
            <a:endParaRPr lang="en-US"/>
          </a:p>
        </p:txBody>
      </p:sp>
    </p:spTree>
  </p:cSld>
  <p:clrMapOvr>
    <a:masterClrMapping/>
  </p:clrMapOvr>
  <p:transition>
    <p:zoom/>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FD79D8A-9501-4DE6-80C9-1E055BAB5E18}"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0FD288-D9F8-4D73-B62F-9A4A0CA9F5C3}" type="slidenum">
              <a:rPr lang="en-US"/>
              <a:pPr/>
              <a:t>‹#›</a:t>
            </a:fld>
            <a:endParaRPr lang="en-US"/>
          </a:p>
        </p:txBody>
      </p:sp>
    </p:spTree>
  </p:cSld>
  <p:clrMapOvr>
    <a:masterClrMapping/>
  </p:clrMapOvr>
  <p:transition>
    <p:zoom/>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FD076FD-F2E0-4821-BAAE-321CA485F84C}"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F5399F-7DC0-422E-99DC-DC6E000C65BA}" type="slidenum">
              <a:rPr lang="en-US"/>
              <a:pPr/>
              <a:t>‹#›</a:t>
            </a:fld>
            <a:endParaRPr lang="en-US"/>
          </a:p>
        </p:txBody>
      </p:sp>
    </p:spTree>
  </p:cSld>
  <p:clrMapOvr>
    <a:masterClrMapping/>
  </p:clrMapOvr>
  <p:transition>
    <p:zoom/>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0A291F6-0A4A-44C4-AAC2-81DEEB812B7B}"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1C47F1-55B6-490B-B8DA-C2BA14BDF718}" type="slidenum">
              <a:rPr lang="en-US"/>
              <a:pPr/>
              <a:t>‹#›</a:t>
            </a:fld>
            <a:endParaRPr lang="en-US"/>
          </a:p>
        </p:txBody>
      </p:sp>
    </p:spTree>
  </p:cSld>
  <p:clrMapOvr>
    <a:masterClrMapping/>
  </p:clrMapOvr>
  <p:transition>
    <p:zoom/>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E7B5337-CA8D-40B7-B12D-6FB544D97852}"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1823F4-3EC1-47E9-A0F9-454BBCE96BE4}" type="slidenum">
              <a:rPr lang="en-US"/>
              <a:pPr/>
              <a:t>‹#›</a:t>
            </a:fld>
            <a:endParaRPr lang="en-US"/>
          </a:p>
        </p:txBody>
      </p:sp>
    </p:spTree>
  </p:cSld>
  <p:clrMapOvr>
    <a:masterClrMapping/>
  </p:clrMapOvr>
  <p:transition>
    <p:zoom/>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2983231-3FB8-451C-8E63-A6622F467D5D}"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DFADC1-9014-4E1E-B951-7695231C6F1F}" type="slidenum">
              <a:rPr lang="en-US"/>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3BDAD824-2BF3-44BF-AC11-5862800F3452}" type="datetime1">
              <a:rPr lang="en-US" smtClean="0"/>
              <a:t>11/8/2015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BCE7FA-B9F0-43A8-9293-5DC2861A6EB8}" type="slidenum">
              <a:rPr lang="en-US"/>
              <a:pPr/>
              <a:t>‹#›</a:t>
            </a:fld>
            <a:endParaRPr lang="en-US"/>
          </a:p>
        </p:txBody>
      </p:sp>
    </p:spTree>
  </p:cSld>
  <p:clrMapOvr>
    <a:masterClrMapping/>
  </p:clrMapOvr>
  <p:transition>
    <p:zoom/>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74E05F06-1D86-4C53-AE7E-A26A11C42EA4}" type="datetime1">
              <a:rPr lang="en-US" smtClean="0"/>
              <a:t>11/8/2015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784DBF5-9972-43C2-8BCC-403EB56CD804}" type="slidenum">
              <a:rPr lang="en-US"/>
              <a:pPr/>
              <a:t>‹#›</a:t>
            </a:fld>
            <a:endParaRPr lang="en-US"/>
          </a:p>
        </p:txBody>
      </p:sp>
    </p:spTree>
  </p:cSld>
  <p:clrMapOvr>
    <a:masterClrMapping/>
  </p:clrMapOvr>
  <p:transition>
    <p:zoom/>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13973C5-40ED-4A65-97D7-9A11008A5D71}" type="datetime1">
              <a:rPr lang="en-US" smtClean="0"/>
              <a:t>11/8/2015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A1551BF-6601-4D92-8D46-893C6EC8BE37}" type="slidenum">
              <a:rPr lang="en-US"/>
              <a:pPr/>
              <a:t>‹#›</a:t>
            </a:fld>
            <a:endParaRPr lang="en-US"/>
          </a:p>
        </p:txBody>
      </p:sp>
    </p:spTree>
  </p:cSld>
  <p:clrMapOvr>
    <a:masterClrMapping/>
  </p:clrMapOvr>
  <p:transition>
    <p:zoom/>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C57D32C-2B3D-4EDC-9B64-9FF5BB9948AB}" type="datetime1">
              <a:rPr lang="en-US" smtClean="0"/>
              <a:t>11/8/2015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BCF3EC7-884C-4AA6-B95A-DEDC0DC3A9C1}" type="slidenum">
              <a:rPr lang="en-US"/>
              <a:pPr/>
              <a:t>‹#›</a:t>
            </a:fld>
            <a:endParaRPr lang="en-US"/>
          </a:p>
        </p:txBody>
      </p:sp>
    </p:spTree>
  </p:cSld>
  <p:clrMapOvr>
    <a:masterClrMapping/>
  </p:clrMapOvr>
  <p:transition>
    <p:zoom/>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CFFFB26-5D4E-4F23-A692-FFD23176B6EB}" type="datetime1">
              <a:rPr lang="en-US" smtClean="0"/>
              <a:t>11/8/2015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DF0EDE1-3A7E-4F40-8A99-FB2BF0236D69}" type="slidenum">
              <a:rPr lang="en-US"/>
              <a:pPr/>
              <a:t>‹#›</a:t>
            </a:fld>
            <a:endParaRPr lang="en-US"/>
          </a:p>
        </p:txBody>
      </p:sp>
    </p:spTree>
  </p:cSld>
  <p:clrMapOvr>
    <a:masterClrMapping/>
  </p:clrMapOvr>
  <p:transition>
    <p:zoom/>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C5C78E5-84BB-4F1E-A1CF-25F908408B71}" type="datetime1">
              <a:rPr lang="en-US" smtClean="0"/>
              <a:t>11/8/2015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3812B93-B304-41B0-BFC9-641E4779E1B3}" type="slidenum">
              <a:rPr lang="en-US"/>
              <a:pPr/>
              <a:t>‹#›</a:t>
            </a:fld>
            <a:endParaRPr lang="en-US"/>
          </a:p>
        </p:txBody>
      </p:sp>
    </p:spTree>
  </p:cSld>
  <p:clrMapOvr>
    <a:masterClrMapping/>
  </p:clrMapOvr>
  <p:transition>
    <p:zoom/>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FB8D3DC-C434-4957-BD8B-6B002EFDBC25}"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8DC00D-6ECD-497E-AB1B-3B62CD6E3C56}" type="slidenum">
              <a:rPr lang="en-US"/>
              <a:pPr/>
              <a:t>‹#›</a:t>
            </a:fld>
            <a:endParaRPr lang="en-US"/>
          </a:p>
        </p:txBody>
      </p:sp>
    </p:spTree>
  </p:cSld>
  <p:clrMapOvr>
    <a:masterClrMapping/>
  </p:clrMapOvr>
  <p:transition>
    <p:zoom/>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89B06A4-61D4-4D07-B7FA-64500E31BF9C}"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1738B4-1BD8-4678-BD69-6F76C40B633A}" type="slidenum">
              <a:rPr lang="en-US"/>
              <a:pPr/>
              <a:t>‹#›</a:t>
            </a:fld>
            <a:endParaRPr lang="en-US"/>
          </a:p>
        </p:txBody>
      </p:sp>
    </p:spTree>
  </p:cSld>
  <p:clrMapOvr>
    <a:masterClrMapping/>
  </p:clrMapOvr>
  <p:transition>
    <p:zoom/>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5DC850D2-E715-4D6A-B6A8-F9567C676298}"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2B11F4-6470-4643-B3DB-22969358BFC7}" type="slidenum">
              <a:rPr lang="en-US"/>
              <a:pPr/>
              <a:t>‹#›</a:t>
            </a:fld>
            <a:endParaRPr lang="en-US"/>
          </a:p>
        </p:txBody>
      </p:sp>
    </p:spTree>
  </p:cSld>
  <p:clrMapOvr>
    <a:masterClrMapping/>
  </p:clrMapOvr>
  <p:transition>
    <p:zoom/>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3A3AC8B-8378-4271-BD42-0666DD2A1154}"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B3C5FA-7411-432E-962C-83E8C7468B0B}" type="slidenum">
              <a:rPr lang="en-US"/>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transition>
    <p:zoom/>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3FA46B5-042B-4E99-A149-47C8F03C56B7}"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EBD966-2036-4D79-A204-711EB0FE7777}" type="slidenum">
              <a:rPr lang="en-US"/>
              <a:pPr/>
              <a:t>‹#›</a:t>
            </a:fld>
            <a:endParaRPr lang="en-US"/>
          </a:p>
        </p:txBody>
      </p:sp>
    </p:spTree>
  </p:cSld>
  <p:clrMapOvr>
    <a:masterClrMapping/>
  </p:clrMapOvr>
  <p:transition>
    <p:zoom/>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F345B94F-3B40-4575-9EA5-4DCA38BC5DE1}" type="datetime1">
              <a:rPr lang="en-US" smtClean="0"/>
              <a:t>11/8/2015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33B76BD-B77C-444A-8B4F-CFCCB35434AC}" type="slidenum">
              <a:rPr lang="en-US"/>
              <a:pPr/>
              <a:t>‹#›</a:t>
            </a:fld>
            <a:endParaRPr lang="en-US"/>
          </a:p>
        </p:txBody>
      </p:sp>
    </p:spTree>
  </p:cSld>
  <p:clrMapOvr>
    <a:masterClrMapping/>
  </p:clrMapOvr>
  <p:transition>
    <p:zoom/>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366CF0E-5E81-422D-82E5-AB0AC90ABCBE}" type="datetime1">
              <a:rPr lang="en-US" smtClean="0"/>
              <a:t>11/8/2015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E223FD2-50F6-4455-A5CC-D9EC20A7D4CB}" type="slidenum">
              <a:rPr lang="en-US"/>
              <a:pPr/>
              <a:t>‹#›</a:t>
            </a:fld>
            <a:endParaRPr lang="en-US"/>
          </a:p>
        </p:txBody>
      </p:sp>
    </p:spTree>
  </p:cSld>
  <p:clrMapOvr>
    <a:masterClrMapping/>
  </p:clrMapOvr>
  <p:transition>
    <p:zoom/>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F64C9F6B-D99C-4081-9FE9-718CA20FD891}" type="datetime1">
              <a:rPr lang="en-US" smtClean="0"/>
              <a:t>11/8/2015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4063741-CF13-4BDE-85BD-7AE6057F5CE4}" type="slidenum">
              <a:rPr lang="en-US"/>
              <a:pPr/>
              <a:t>‹#›</a:t>
            </a:fld>
            <a:endParaRPr lang="en-US"/>
          </a:p>
        </p:txBody>
      </p:sp>
    </p:spTree>
  </p:cSld>
  <p:clrMapOvr>
    <a:masterClrMapping/>
  </p:clrMapOvr>
  <p:transition>
    <p:zoom/>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C9BF91F-5799-44DC-87C4-9D72E860BFA6}" type="datetime1">
              <a:rPr lang="en-US" smtClean="0"/>
              <a:t>11/8/2015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921816C-D3E2-442B-859F-91D766706997}" type="slidenum">
              <a:rPr lang="en-US"/>
              <a:pPr/>
              <a:t>‹#›</a:t>
            </a:fld>
            <a:endParaRPr lang="en-US"/>
          </a:p>
        </p:txBody>
      </p:sp>
    </p:spTree>
  </p:cSld>
  <p:clrMapOvr>
    <a:masterClrMapping/>
  </p:clrMapOvr>
  <p:transition>
    <p:zoom/>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1E45E15-40AD-466C-B849-6F61D6EC91D7}" type="datetime1">
              <a:rPr lang="en-US" smtClean="0"/>
              <a:t>11/8/2015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976BE8F-F14B-4041-A7A0-C0579EB3B6B3}" type="slidenum">
              <a:rPr lang="en-US"/>
              <a:pPr/>
              <a:t>‹#›</a:t>
            </a:fld>
            <a:endParaRPr lang="en-US"/>
          </a:p>
        </p:txBody>
      </p:sp>
    </p:spTree>
  </p:cSld>
  <p:clrMapOvr>
    <a:masterClrMapping/>
  </p:clrMapOvr>
  <p:transition>
    <p:zoom/>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707EF9D-918B-4FA5-A267-83F8914CBA4C}" type="datetime1">
              <a:rPr lang="en-US" smtClean="0"/>
              <a:t>11/8/2015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7D74EB7-1E83-4D14-BC29-BC58387409E5}" type="slidenum">
              <a:rPr lang="en-US"/>
              <a:pPr/>
              <a:t>‹#›</a:t>
            </a:fld>
            <a:endParaRPr lang="en-US"/>
          </a:p>
        </p:txBody>
      </p:sp>
    </p:spTree>
  </p:cSld>
  <p:clrMapOvr>
    <a:masterClrMapping/>
  </p:clrMapOvr>
  <p:transition>
    <p:zoom/>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7C30043-0516-4667-91CD-F832EE4B051D}"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E170B1-B421-47BA-9415-FA80235A2CCC}" type="slidenum">
              <a:rPr lang="en-US"/>
              <a:pPr/>
              <a:t>‹#›</a:t>
            </a:fld>
            <a:endParaRPr lang="en-US"/>
          </a:p>
        </p:txBody>
      </p:sp>
    </p:spTree>
  </p:cSld>
  <p:clrMapOvr>
    <a:masterClrMapping/>
  </p:clrMapOvr>
  <p:transition>
    <p:zoom/>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5E06D87-B95B-48A2-8587-A3F6D1FA1FC5}" type="datetime1">
              <a:rPr lang="en-US" smtClean="0"/>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8A8FF8-B479-46DA-9AE8-C93A1251305F}" type="slidenum">
              <a:rPr lang="en-US"/>
              <a:pPr/>
              <a:t>‹#›</a:t>
            </a:fld>
            <a:endParaRPr lang="en-US"/>
          </a:p>
        </p:txBody>
      </p:sp>
    </p:spTree>
  </p:cSld>
  <p:clrMapOvr>
    <a:masterClrMapping/>
  </p:clrMapOvr>
  <p:transition>
    <p:zoom/>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3D89FF-6B53-4FB8-A15A-E4F791C0E4C9}" type="datetime1">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D80DF-53F5-4850-BC36-978CE00710EE}" type="slidenum">
              <a:rPr lang="en-US" smtClean="0"/>
              <a:pPr/>
              <a:t>‹#›</a:t>
            </a:fld>
            <a:endParaRPr lang="en-US"/>
          </a:p>
        </p:txBody>
      </p:sp>
      <p:sp>
        <p:nvSpPr>
          <p:cNvPr id="7" name="Rectangle 20"/>
          <p:cNvSpPr>
            <a:spLocks noChangeArrowheads="1"/>
          </p:cNvSpPr>
          <p:nvPr userDrawn="1"/>
        </p:nvSpPr>
        <p:spPr bwMode="auto">
          <a:xfrm>
            <a:off x="3486150" y="3100388"/>
            <a:ext cx="9144000" cy="0"/>
          </a:xfrm>
          <a:prstGeom prst="rect">
            <a:avLst/>
          </a:prstGeom>
          <a:noFill/>
          <a:ln w="9525">
            <a:noFill/>
            <a:miter lim="800000"/>
            <a:headEnd/>
            <a:tailEnd/>
          </a:ln>
          <a:effectLst/>
        </p:spPr>
        <p:txBody>
          <a:bodyPr lIns="92075" tIns="46038" rIns="92075" bIns="46038">
            <a:spAutoFit/>
          </a:bodyPr>
          <a:lstStyle/>
          <a:p>
            <a:pPr>
              <a:defRPr/>
            </a:pPr>
            <a:endParaRPr lang="de-DE"/>
          </a:p>
        </p:txBody>
      </p:sp>
      <p:sp>
        <p:nvSpPr>
          <p:cNvPr id="8" name="Text Box 21"/>
          <p:cNvSpPr txBox="1">
            <a:spLocks noChangeArrowheads="1"/>
          </p:cNvSpPr>
          <p:nvPr userDrawn="1"/>
        </p:nvSpPr>
        <p:spPr bwMode="auto">
          <a:xfrm>
            <a:off x="628650" y="6391275"/>
            <a:ext cx="2133600" cy="366713"/>
          </a:xfrm>
          <a:prstGeom prst="rect">
            <a:avLst/>
          </a:prstGeom>
          <a:noFill/>
          <a:ln w="9525">
            <a:noFill/>
            <a:miter lim="800000"/>
            <a:headEnd/>
            <a:tailEnd/>
          </a:ln>
          <a:effectLst/>
        </p:spPr>
        <p:txBody>
          <a:bodyPr lIns="0" tIns="0" rIns="0" bIns="0">
            <a:spAutoFit/>
          </a:bodyPr>
          <a:lstStyle/>
          <a:p>
            <a:pPr algn="ctr">
              <a:spcBef>
                <a:spcPct val="0"/>
              </a:spcBef>
              <a:buClrTx/>
              <a:buSzTx/>
              <a:buFontTx/>
              <a:buNone/>
              <a:defRPr/>
            </a:pPr>
            <a:r>
              <a:rPr lang="de-DE" sz="800" dirty="0" err="1">
                <a:effectLst/>
              </a:rPr>
              <a:t>Universitatea</a:t>
            </a:r>
            <a:r>
              <a:rPr lang="de-DE" sz="800" dirty="0">
                <a:effectLst/>
              </a:rPr>
              <a:t> „</a:t>
            </a:r>
            <a:r>
              <a:rPr lang="de-DE" sz="800" dirty="0" err="1">
                <a:effectLst/>
              </a:rPr>
              <a:t>Politehnica</a:t>
            </a:r>
            <a:r>
              <a:rPr lang="de-DE" sz="800" dirty="0">
                <a:effectLst/>
              </a:rPr>
              <a:t>“ </a:t>
            </a:r>
            <a:r>
              <a:rPr lang="de-DE" sz="800" dirty="0" err="1">
                <a:effectLst/>
              </a:rPr>
              <a:t>din</a:t>
            </a:r>
            <a:r>
              <a:rPr lang="de-DE" sz="800" dirty="0">
                <a:effectLst/>
              </a:rPr>
              <a:t> </a:t>
            </a:r>
            <a:r>
              <a:rPr lang="de-DE" sz="800" dirty="0" err="1">
                <a:effectLst/>
              </a:rPr>
              <a:t>Timisoara</a:t>
            </a:r>
            <a:endParaRPr lang="de-DE" sz="800" dirty="0">
              <a:effectLst/>
            </a:endParaRPr>
          </a:p>
          <a:p>
            <a:pPr algn="ctr">
              <a:spcBef>
                <a:spcPct val="0"/>
              </a:spcBef>
              <a:buClrTx/>
              <a:buSzTx/>
              <a:buFontTx/>
              <a:buNone/>
              <a:defRPr/>
            </a:pPr>
            <a:r>
              <a:rPr lang="de-DE" sz="800" dirty="0" err="1">
                <a:effectLst/>
              </a:rPr>
              <a:t>Facultatea</a:t>
            </a:r>
            <a:r>
              <a:rPr lang="de-DE" sz="800" dirty="0">
                <a:effectLst/>
              </a:rPr>
              <a:t> de </a:t>
            </a:r>
            <a:r>
              <a:rPr lang="de-DE" sz="800" dirty="0" err="1">
                <a:effectLst/>
              </a:rPr>
              <a:t>Mecanica</a:t>
            </a:r>
            <a:r>
              <a:rPr lang="de-DE" sz="800" dirty="0">
                <a:effectLst/>
              </a:rPr>
              <a:t> </a:t>
            </a:r>
          </a:p>
          <a:p>
            <a:pPr algn="ctr">
              <a:spcBef>
                <a:spcPct val="0"/>
              </a:spcBef>
              <a:buClrTx/>
              <a:buSzTx/>
              <a:buFontTx/>
              <a:buNone/>
              <a:defRPr/>
            </a:pPr>
            <a:r>
              <a:rPr lang="de-DE" sz="800" dirty="0" err="1">
                <a:effectLst/>
              </a:rPr>
              <a:t>Departamentul</a:t>
            </a:r>
            <a:r>
              <a:rPr lang="de-DE" sz="800" dirty="0">
                <a:effectLst/>
              </a:rPr>
              <a:t> de </a:t>
            </a:r>
            <a:r>
              <a:rPr lang="de-DE" sz="800" dirty="0" err="1">
                <a:effectLst/>
              </a:rPr>
              <a:t>Mecatronica</a:t>
            </a:r>
            <a:endParaRPr lang="de-DE" sz="800" dirty="0">
              <a:effectLst/>
            </a:endParaRPr>
          </a:p>
        </p:txBody>
      </p:sp>
      <p:sp>
        <p:nvSpPr>
          <p:cNvPr id="9" name="Rectangle 23"/>
          <p:cNvSpPr>
            <a:spLocks noChangeArrowheads="1"/>
          </p:cNvSpPr>
          <p:nvPr userDrawn="1"/>
        </p:nvSpPr>
        <p:spPr bwMode="auto">
          <a:xfrm>
            <a:off x="3886200" y="2814638"/>
            <a:ext cx="9144000" cy="0"/>
          </a:xfrm>
          <a:prstGeom prst="rect">
            <a:avLst/>
          </a:prstGeom>
          <a:noFill/>
          <a:ln w="9525">
            <a:noFill/>
            <a:miter lim="800000"/>
            <a:headEnd/>
            <a:tailEnd/>
          </a:ln>
          <a:effectLst/>
        </p:spPr>
        <p:txBody>
          <a:bodyPr lIns="92075" tIns="46038" rIns="92075" bIns="46038">
            <a:spAutoFit/>
          </a:bodyPr>
          <a:lstStyle/>
          <a:p>
            <a:pPr>
              <a:defRPr/>
            </a:pPr>
            <a:endParaRPr lang="de-DE"/>
          </a:p>
        </p:txBody>
      </p:sp>
      <p:pic>
        <p:nvPicPr>
          <p:cNvPr id="10" name="Picture 24" descr="upt"/>
          <p:cNvPicPr>
            <a:picLocks noChangeAspect="1" noChangeArrowheads="1"/>
          </p:cNvPicPr>
          <p:nvPr userDrawn="1"/>
        </p:nvPicPr>
        <p:blipFill>
          <a:blip r:embed="rId2"/>
          <a:srcRect/>
          <a:stretch>
            <a:fillRect/>
          </a:stretch>
        </p:blipFill>
        <p:spPr bwMode="auto">
          <a:xfrm>
            <a:off x="0" y="6327775"/>
            <a:ext cx="534988" cy="530225"/>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17627-00F1-4451-A8C5-164F90E09EDB}" type="datetime1">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F4F446-792F-46BA-9461-89DA2790AF64}" type="slidenum">
              <a:rPr lang="en-US" smtClean="0"/>
              <a:pPr/>
              <a:t>‹#›</a:t>
            </a:fld>
            <a:endParaRPr lang="en-US"/>
          </a:p>
        </p:txBody>
      </p:sp>
    </p:spTree>
  </p:cSld>
  <p:clrMapOvr>
    <a:masterClrMapping/>
  </p:clrMapOvr>
  <p:transition>
    <p:zoom/>
  </p:transition>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159E1D-A42D-46A7-9EF2-9E562D00D3B4}" type="datetime1">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C923A1-F35C-4E86-A616-AB8FE885EB36}" type="slidenum">
              <a:rPr lang="en-US" smtClean="0"/>
              <a:pPr/>
              <a:t>‹#›</a:t>
            </a:fld>
            <a:endParaRPr lang="en-US"/>
          </a:p>
        </p:txBody>
      </p:sp>
    </p:spTree>
  </p:cSld>
  <p:clrMapOvr>
    <a:masterClrMapping/>
  </p:clrMapOvr>
  <p:transition>
    <p:zoom/>
  </p:transition>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32E713-7E19-4FB3-9F56-9FE8F1429DCB}" type="datetime1">
              <a:rPr lang="en-US" smtClean="0"/>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3BBCB-60C8-4C61-A9F9-3AE0182BB5E0}" type="slidenum">
              <a:rPr lang="en-US" smtClean="0"/>
              <a:pPr/>
              <a:t>‹#›</a:t>
            </a:fld>
            <a:endParaRPr lang="en-US"/>
          </a:p>
        </p:txBody>
      </p:sp>
    </p:spTree>
  </p:cSld>
  <p:clrMapOvr>
    <a:masterClrMapping/>
  </p:clrMapOvr>
  <p:transition>
    <p:zoom/>
  </p:transition>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027BE1-97A4-418A-96E2-7EAAB8758946}" type="datetime1">
              <a:rPr lang="en-US" smtClean="0"/>
              <a:t>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D61E81-2907-40F7-B659-A50018FDFEAA}" type="slidenum">
              <a:rPr lang="en-US" smtClean="0"/>
              <a:pPr/>
              <a:t>‹#›</a:t>
            </a:fld>
            <a:endParaRPr lang="en-US"/>
          </a:p>
        </p:txBody>
      </p:sp>
    </p:spTree>
  </p:cSld>
  <p:clrMapOvr>
    <a:masterClrMapping/>
  </p:clrMapOvr>
  <p:transition>
    <p:zoom/>
  </p:transition>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2DC42C-F318-485D-A139-4257F55BB12B}" type="datetime1">
              <a:rPr lang="en-US" smtClean="0"/>
              <a:t>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FA4A8D-15F0-4318-8A07-17358D2B8B2D}" type="slidenum">
              <a:rPr lang="en-US" smtClean="0"/>
              <a:pPr/>
              <a:t>‹#›</a:t>
            </a:fld>
            <a:endParaRPr lang="en-US"/>
          </a:p>
        </p:txBody>
      </p:sp>
    </p:spTree>
  </p:cSld>
  <p:clrMapOvr>
    <a:masterClrMapping/>
  </p:clrMapOvr>
  <p:transition>
    <p:zoom/>
  </p:transition>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2B8D11-7227-4D85-8D3A-F67F2E59FDD8}" type="datetime1">
              <a:rPr lang="en-US" smtClean="0"/>
              <a:t>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91D1FB-55D5-42BB-BEE7-6BC570E91793}" type="slidenum">
              <a:rPr lang="en-US" smtClean="0"/>
              <a:pPr/>
              <a:t>‹#›</a:t>
            </a:fld>
            <a:endParaRPr lang="en-US"/>
          </a:p>
        </p:txBody>
      </p:sp>
    </p:spTree>
  </p:cSld>
  <p:clrMapOvr>
    <a:masterClrMapping/>
  </p:clrMapOvr>
  <p:transition>
    <p:zoom/>
  </p:transition>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B881C9-8615-4987-95E1-A99910EB722F}" type="datetime1">
              <a:rPr lang="en-US" smtClean="0"/>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F8C56-37BA-4C86-967E-8D08EB51493F}" type="slidenum">
              <a:rPr lang="en-US" smtClean="0"/>
              <a:pPr/>
              <a:t>‹#›</a:t>
            </a:fld>
            <a:endParaRPr lang="en-US"/>
          </a:p>
        </p:txBody>
      </p:sp>
    </p:spTree>
  </p:cSld>
  <p:clrMapOvr>
    <a:masterClrMapping/>
  </p:clrMapOvr>
  <p:transition>
    <p:zoom/>
  </p:transition>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EF12FA-DADE-416F-A213-8DD1A1BFA69D}" type="datetime1">
              <a:rPr lang="en-US" smtClean="0"/>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48160-B3DE-4F34-9CE9-66EF931B694A}" type="slidenum">
              <a:rPr lang="en-US" smtClean="0"/>
              <a:pPr/>
              <a:t>‹#›</a:t>
            </a:fld>
            <a:endParaRPr lang="en-US"/>
          </a:p>
        </p:txBody>
      </p:sp>
    </p:spTree>
  </p:cSld>
  <p:clrMapOvr>
    <a:masterClrMapping/>
  </p:clrMapOvr>
  <p:transition>
    <p:zoom/>
  </p:transition>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02A09A-3276-4678-80CF-CAA5F5AE7C3B}" type="datetime1">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B5FBB9-8B07-4486-B518-08ECFC31882C}" type="slidenum">
              <a:rPr lang="en-US" smtClean="0"/>
              <a:pPr/>
              <a:t>‹#›</a:t>
            </a:fld>
            <a:endParaRPr lang="en-US"/>
          </a:p>
        </p:txBody>
      </p:sp>
    </p:spTree>
  </p:cSld>
  <p:clrMapOvr>
    <a:masterClrMapping/>
  </p:clrMapOvr>
  <p:transition>
    <p:zoom/>
  </p:transition>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2A3D5E-B554-4C60-B5D4-DC5E10434D20}" type="datetime1">
              <a:rPr lang="en-US" smtClean="0"/>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936CA8-1D90-4F52-90DC-48BF039AE334}" type="slidenum">
              <a:rPr lang="en-US" smtClean="0"/>
              <a:pPr/>
              <a:t>‹#›</a:t>
            </a:fld>
            <a:endParaRPr lang="en-US"/>
          </a:p>
        </p:txBody>
      </p:sp>
    </p:spTree>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2.jpe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2.jpe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image" Target="../media/image2.jpeg"/><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image" Target="../media/image2.jpeg"/><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title"/>
          </p:nvPr>
        </p:nvSpPr>
        <p:spPr bwMode="auto">
          <a:xfrm>
            <a:off x="1143000" y="342900"/>
            <a:ext cx="7772400" cy="1143000"/>
          </a:xfrm>
          <a:prstGeom prst="rect">
            <a:avLst/>
          </a:prstGeom>
          <a:noFill/>
          <a:ln w="9525">
            <a:noFill/>
            <a:miter lim="800000"/>
            <a:headEnd/>
            <a:tailEnd/>
          </a:ln>
          <a:effectLst>
            <a:outerShdw dist="107763" dir="2700000" algn="ctr" rotWithShape="0">
              <a:schemeClr val="bg2"/>
            </a:outerShdw>
          </a:effectLst>
        </p:spPr>
        <p:txBody>
          <a:bodyPr vert="horz" wrap="square" lIns="92075" tIns="46038" rIns="92075" bIns="46038" numCol="1" anchor="ctr" anchorCtr="0" compatLnSpc="1">
            <a:prstTxWarp prst="textNoShape">
              <a:avLst/>
            </a:prstTxWarp>
          </a:bodyPr>
          <a:lstStyle/>
          <a:p>
            <a:pPr lvl="0"/>
            <a:r>
              <a:rPr lang="de-DE" smtClean="0"/>
              <a:t>Klicken Sie,  um das Titelformat zu bearbeiten</a:t>
            </a:r>
          </a:p>
        </p:txBody>
      </p:sp>
      <p:sp>
        <p:nvSpPr>
          <p:cNvPr id="1030" name="Rectangle 6"/>
          <p:cNvSpPr>
            <a:spLocks noGrp="1" noChangeArrowheads="1"/>
          </p:cNvSpPr>
          <p:nvPr>
            <p:ph type="body" idx="1"/>
          </p:nvPr>
        </p:nvSpPr>
        <p:spPr bwMode="auto">
          <a:xfrm>
            <a:off x="1106488" y="1992313"/>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31" name="Rectangle 7"/>
          <p:cNvSpPr>
            <a:spLocks noChangeArrowheads="1"/>
          </p:cNvSpPr>
          <p:nvPr/>
        </p:nvSpPr>
        <p:spPr bwMode="auto">
          <a:xfrm>
            <a:off x="0" y="1231900"/>
            <a:ext cx="9131300" cy="114300"/>
          </a:xfrm>
          <a:prstGeom prst="rect">
            <a:avLst/>
          </a:prstGeom>
          <a:gradFill rotWithShape="0">
            <a:gsLst>
              <a:gs pos="0">
                <a:srgbClr val="00CECE">
                  <a:gamma/>
                  <a:shade val="20000"/>
                  <a:invGamma/>
                </a:srgbClr>
              </a:gs>
              <a:gs pos="50000">
                <a:srgbClr val="00CECE"/>
              </a:gs>
              <a:gs pos="100000">
                <a:srgbClr val="00CECE">
                  <a:gamma/>
                  <a:shade val="20000"/>
                  <a:invGamma/>
                </a:srgbClr>
              </a:gs>
            </a:gsLst>
            <a:lin ang="0" scaled="1"/>
          </a:gradFill>
          <a:ln w="9525">
            <a:noFill/>
            <a:miter lim="800000"/>
            <a:headEnd/>
            <a:tailEnd/>
          </a:ln>
          <a:effectLst/>
        </p:spPr>
        <p:txBody>
          <a:bodyPr wrap="none" anchor="ctr"/>
          <a:lstStyle/>
          <a:p>
            <a:pPr>
              <a:defRPr/>
            </a:pPr>
            <a:endParaRPr lang="de-DE"/>
          </a:p>
        </p:txBody>
      </p:sp>
      <p:sp>
        <p:nvSpPr>
          <p:cNvPr id="1032" name="Rectangle 8"/>
          <p:cNvSpPr>
            <a:spLocks noChangeArrowheads="1"/>
          </p:cNvSpPr>
          <p:nvPr/>
        </p:nvSpPr>
        <p:spPr bwMode="auto">
          <a:xfrm>
            <a:off x="0" y="1441450"/>
            <a:ext cx="9131300" cy="38100"/>
          </a:xfrm>
          <a:prstGeom prst="rect">
            <a:avLst/>
          </a:prstGeom>
          <a:gradFill rotWithShape="0">
            <a:gsLst>
              <a:gs pos="0">
                <a:srgbClr val="000020"/>
              </a:gs>
              <a:gs pos="50000">
                <a:srgbClr val="000020">
                  <a:gamma/>
                  <a:tint val="10196"/>
                  <a:invGamma/>
                </a:srgbClr>
              </a:gs>
              <a:gs pos="100000">
                <a:srgbClr val="000020"/>
              </a:gs>
            </a:gsLst>
            <a:lin ang="0" scaled="1"/>
          </a:gradFill>
          <a:ln w="9525">
            <a:noFill/>
            <a:miter lim="800000"/>
            <a:headEnd/>
            <a:tailEnd/>
          </a:ln>
          <a:effectLst/>
        </p:spPr>
        <p:txBody>
          <a:bodyPr wrap="none" anchor="ctr"/>
          <a:lstStyle/>
          <a:p>
            <a:pPr>
              <a:defRPr/>
            </a:pPr>
            <a:endParaRPr lang="de-DE"/>
          </a:p>
        </p:txBody>
      </p:sp>
      <p:pic>
        <p:nvPicPr>
          <p:cNvPr id="17414" name="Picture 9"/>
          <p:cNvPicPr>
            <a:picLocks noChangeArrowheads="1"/>
          </p:cNvPicPr>
          <p:nvPr/>
        </p:nvPicPr>
        <p:blipFill>
          <a:blip r:embed="rId15"/>
          <a:srcRect l="13960" t="-3659"/>
          <a:stretch>
            <a:fillRect/>
          </a:stretch>
        </p:blipFill>
        <p:spPr bwMode="auto">
          <a:xfrm>
            <a:off x="0" y="-55563"/>
            <a:ext cx="1565275" cy="1619251"/>
          </a:xfrm>
          <a:prstGeom prst="rect">
            <a:avLst/>
          </a:prstGeom>
          <a:noFill/>
          <a:ln w="9525">
            <a:noFill/>
            <a:miter lim="800000"/>
            <a:headEnd/>
            <a:tailEnd/>
          </a:ln>
        </p:spPr>
      </p:pic>
      <p:sp>
        <p:nvSpPr>
          <p:cNvPr id="1038" name="Line 14"/>
          <p:cNvSpPr>
            <a:spLocks noChangeShapeType="1"/>
          </p:cNvSpPr>
          <p:nvPr/>
        </p:nvSpPr>
        <p:spPr bwMode="auto">
          <a:xfrm flipV="1">
            <a:off x="0" y="6324600"/>
            <a:ext cx="9144000" cy="0"/>
          </a:xfrm>
          <a:prstGeom prst="line">
            <a:avLst/>
          </a:prstGeom>
          <a:noFill/>
          <a:ln w="9525">
            <a:solidFill>
              <a:schemeClr val="tx1"/>
            </a:solidFill>
            <a:round/>
            <a:headEnd/>
            <a:tailEnd/>
          </a:ln>
          <a:effectLst/>
        </p:spPr>
        <p:txBody>
          <a:bodyPr wrap="none" anchor="ctr"/>
          <a:lstStyle/>
          <a:p>
            <a:pPr>
              <a:defRPr/>
            </a:pPr>
            <a:endParaRPr lang="de-DE"/>
          </a:p>
        </p:txBody>
      </p:sp>
      <p:sp>
        <p:nvSpPr>
          <p:cNvPr id="1044" name="Rectangle 20"/>
          <p:cNvSpPr>
            <a:spLocks noChangeArrowheads="1"/>
          </p:cNvSpPr>
          <p:nvPr userDrawn="1"/>
        </p:nvSpPr>
        <p:spPr bwMode="auto">
          <a:xfrm>
            <a:off x="3486150" y="3100388"/>
            <a:ext cx="9144000" cy="0"/>
          </a:xfrm>
          <a:prstGeom prst="rect">
            <a:avLst/>
          </a:prstGeom>
          <a:noFill/>
          <a:ln w="9525">
            <a:noFill/>
            <a:miter lim="800000"/>
            <a:headEnd/>
            <a:tailEnd/>
          </a:ln>
          <a:effectLst/>
        </p:spPr>
        <p:txBody>
          <a:bodyPr lIns="92075" tIns="46038" rIns="92075" bIns="46038">
            <a:spAutoFit/>
          </a:bodyPr>
          <a:lstStyle/>
          <a:p>
            <a:pPr>
              <a:defRPr/>
            </a:pPr>
            <a:endParaRPr lang="de-DE"/>
          </a:p>
        </p:txBody>
      </p:sp>
      <p:sp>
        <p:nvSpPr>
          <p:cNvPr id="1045" name="Text Box 21"/>
          <p:cNvSpPr txBox="1">
            <a:spLocks noChangeArrowheads="1"/>
          </p:cNvSpPr>
          <p:nvPr userDrawn="1"/>
        </p:nvSpPr>
        <p:spPr bwMode="auto">
          <a:xfrm>
            <a:off x="628650" y="6391275"/>
            <a:ext cx="2133600" cy="366713"/>
          </a:xfrm>
          <a:prstGeom prst="rect">
            <a:avLst/>
          </a:prstGeom>
          <a:noFill/>
          <a:ln w="9525">
            <a:noFill/>
            <a:miter lim="800000"/>
            <a:headEnd/>
            <a:tailEnd/>
          </a:ln>
          <a:effectLst/>
        </p:spPr>
        <p:txBody>
          <a:bodyPr lIns="0" tIns="0" rIns="0" bIns="0">
            <a:spAutoFit/>
          </a:bodyPr>
          <a:lstStyle/>
          <a:p>
            <a:pPr algn="ctr">
              <a:spcBef>
                <a:spcPct val="0"/>
              </a:spcBef>
              <a:buClrTx/>
              <a:buSzTx/>
              <a:buFontTx/>
              <a:buNone/>
              <a:defRPr/>
            </a:pPr>
            <a:r>
              <a:rPr lang="de-DE" sz="800" dirty="0" err="1">
                <a:effectLst/>
              </a:rPr>
              <a:t>Universitatea</a:t>
            </a:r>
            <a:r>
              <a:rPr lang="de-DE" sz="800" dirty="0">
                <a:effectLst/>
              </a:rPr>
              <a:t> „</a:t>
            </a:r>
            <a:r>
              <a:rPr lang="de-DE" sz="800" dirty="0" err="1">
                <a:effectLst/>
              </a:rPr>
              <a:t>Politehnica</a:t>
            </a:r>
            <a:r>
              <a:rPr lang="de-DE" sz="800" dirty="0">
                <a:effectLst/>
              </a:rPr>
              <a:t>“ </a:t>
            </a:r>
            <a:r>
              <a:rPr lang="de-DE" sz="800" dirty="0" err="1">
                <a:effectLst/>
              </a:rPr>
              <a:t>din</a:t>
            </a:r>
            <a:r>
              <a:rPr lang="de-DE" sz="800" dirty="0">
                <a:effectLst/>
              </a:rPr>
              <a:t> </a:t>
            </a:r>
            <a:r>
              <a:rPr lang="de-DE" sz="800" dirty="0" err="1">
                <a:effectLst/>
              </a:rPr>
              <a:t>Timisoara</a:t>
            </a:r>
            <a:endParaRPr lang="de-DE" sz="800" dirty="0">
              <a:effectLst/>
            </a:endParaRPr>
          </a:p>
          <a:p>
            <a:pPr algn="ctr">
              <a:spcBef>
                <a:spcPct val="0"/>
              </a:spcBef>
              <a:buClrTx/>
              <a:buSzTx/>
              <a:buFontTx/>
              <a:buNone/>
              <a:defRPr/>
            </a:pPr>
            <a:r>
              <a:rPr lang="de-DE" sz="800" dirty="0" err="1">
                <a:effectLst/>
              </a:rPr>
              <a:t>Facultatea</a:t>
            </a:r>
            <a:r>
              <a:rPr lang="de-DE" sz="800" dirty="0">
                <a:effectLst/>
              </a:rPr>
              <a:t> de </a:t>
            </a:r>
            <a:r>
              <a:rPr lang="de-DE" sz="800" dirty="0" err="1">
                <a:effectLst/>
              </a:rPr>
              <a:t>Mecanica</a:t>
            </a:r>
            <a:r>
              <a:rPr lang="de-DE" sz="800" dirty="0">
                <a:effectLst/>
              </a:rPr>
              <a:t> </a:t>
            </a:r>
          </a:p>
          <a:p>
            <a:pPr algn="ctr">
              <a:spcBef>
                <a:spcPct val="0"/>
              </a:spcBef>
              <a:buClrTx/>
              <a:buSzTx/>
              <a:buFontTx/>
              <a:buNone/>
              <a:defRPr/>
            </a:pPr>
            <a:r>
              <a:rPr lang="de-DE" sz="800" dirty="0" err="1">
                <a:effectLst/>
              </a:rPr>
              <a:t>Departamentul</a:t>
            </a:r>
            <a:r>
              <a:rPr lang="de-DE" sz="800" dirty="0">
                <a:effectLst/>
              </a:rPr>
              <a:t> de </a:t>
            </a:r>
            <a:r>
              <a:rPr lang="de-DE" sz="800" dirty="0" err="1">
                <a:effectLst/>
              </a:rPr>
              <a:t>Mecatronica</a:t>
            </a:r>
            <a:endParaRPr lang="de-DE" sz="800" dirty="0">
              <a:effectLst/>
            </a:endParaRPr>
          </a:p>
        </p:txBody>
      </p:sp>
      <p:sp>
        <p:nvSpPr>
          <p:cNvPr id="1047" name="Rectangle 23"/>
          <p:cNvSpPr>
            <a:spLocks noChangeArrowheads="1"/>
          </p:cNvSpPr>
          <p:nvPr userDrawn="1"/>
        </p:nvSpPr>
        <p:spPr bwMode="auto">
          <a:xfrm>
            <a:off x="3886200" y="2814638"/>
            <a:ext cx="9144000" cy="0"/>
          </a:xfrm>
          <a:prstGeom prst="rect">
            <a:avLst/>
          </a:prstGeom>
          <a:noFill/>
          <a:ln w="9525">
            <a:noFill/>
            <a:miter lim="800000"/>
            <a:headEnd/>
            <a:tailEnd/>
          </a:ln>
          <a:effectLst/>
        </p:spPr>
        <p:txBody>
          <a:bodyPr lIns="92075" tIns="46038" rIns="92075" bIns="46038">
            <a:spAutoFit/>
          </a:bodyPr>
          <a:lstStyle/>
          <a:p>
            <a:pPr>
              <a:defRPr/>
            </a:pPr>
            <a:endParaRPr lang="de-DE"/>
          </a:p>
        </p:txBody>
      </p:sp>
      <p:pic>
        <p:nvPicPr>
          <p:cNvPr id="17419" name="Picture 24" descr="upt"/>
          <p:cNvPicPr>
            <a:picLocks noChangeAspect="1" noChangeArrowheads="1"/>
          </p:cNvPicPr>
          <p:nvPr userDrawn="1"/>
        </p:nvPicPr>
        <p:blipFill>
          <a:blip r:embed="rId16"/>
          <a:srcRect/>
          <a:stretch>
            <a:fillRect/>
          </a:stretch>
        </p:blipFill>
        <p:spPr bwMode="auto">
          <a:xfrm>
            <a:off x="0" y="6327775"/>
            <a:ext cx="534988" cy="53022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 id="2147483660" r:id="rId12"/>
    <p:sldLayoutId id="2147483659" r:id="rId13"/>
  </p:sldLayoutIdLst>
  <p:transition>
    <p:zoom/>
  </p:transition>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75000"/>
        <a:buFont typeface="Monotype Sorts" pitchFamily="2" charset="2"/>
        <a:buChar char="ä"/>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hlink"/>
        </a:buClr>
        <a:buSzPct val="75000"/>
        <a:buFont typeface="Monotype Sorts" pitchFamily="2" charset="2"/>
        <a:buChar char="ä"/>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ä"/>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83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83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ClrTx/>
              <a:buSzTx/>
              <a:buFontTx/>
              <a:buNone/>
              <a:defRPr sz="1400">
                <a:effectLst/>
                <a:latin typeface="+mn-lt"/>
              </a:defRPr>
            </a:lvl1pPr>
          </a:lstStyle>
          <a:p>
            <a:fld id="{E20476B2-65B3-43F4-AE1B-059451B37BCA}" type="datetime1">
              <a:rPr lang="en-US" smtClean="0"/>
              <a:t>11/8/2015</a:t>
            </a:fld>
            <a:endParaRPr lang="en-US"/>
          </a:p>
        </p:txBody>
      </p:sp>
      <p:sp>
        <p:nvSpPr>
          <p:cNvPr id="583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buClrTx/>
              <a:buSzTx/>
              <a:buFontTx/>
              <a:buNone/>
              <a:defRPr sz="1400">
                <a:effectLst/>
                <a:latin typeface="+mn-lt"/>
              </a:defRPr>
            </a:lvl1pPr>
          </a:lstStyle>
          <a:p>
            <a:endParaRPr lang="en-US"/>
          </a:p>
        </p:txBody>
      </p:sp>
      <p:sp>
        <p:nvSpPr>
          <p:cNvPr id="583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ClrTx/>
              <a:buSzTx/>
              <a:buFontTx/>
              <a:buNone/>
              <a:defRPr sz="1400">
                <a:effectLst/>
                <a:latin typeface="+mn-lt"/>
              </a:defRPr>
            </a:lvl1pPr>
          </a:lstStyle>
          <a:p>
            <a:fld id="{DC21ACE3-26AC-4C1A-8197-029182CC08F4}" type="slidenum">
              <a:rPr lang="en-US"/>
              <a:pPr/>
              <a:t>‹#›</a:t>
            </a:fld>
            <a:endParaRPr lang="en-US"/>
          </a:p>
        </p:txBody>
      </p:sp>
      <p:sp>
        <p:nvSpPr>
          <p:cNvPr id="1044" name="Rectangle 20"/>
          <p:cNvSpPr>
            <a:spLocks noChangeArrowheads="1"/>
          </p:cNvSpPr>
          <p:nvPr userDrawn="1"/>
        </p:nvSpPr>
        <p:spPr bwMode="auto">
          <a:xfrm>
            <a:off x="3486150" y="3100388"/>
            <a:ext cx="9144000" cy="0"/>
          </a:xfrm>
          <a:prstGeom prst="rect">
            <a:avLst/>
          </a:prstGeom>
          <a:noFill/>
          <a:ln w="9525">
            <a:noFill/>
            <a:miter lim="800000"/>
            <a:headEnd/>
            <a:tailEnd/>
          </a:ln>
          <a:effectLst/>
        </p:spPr>
        <p:txBody>
          <a:bodyPr lIns="92075" tIns="46038" rIns="92075" bIns="46038">
            <a:spAutoFit/>
          </a:bodyPr>
          <a:lstStyle/>
          <a:p>
            <a:pPr>
              <a:defRPr/>
            </a:pPr>
            <a:endParaRPr lang="de-DE"/>
          </a:p>
        </p:txBody>
      </p:sp>
      <p:sp>
        <p:nvSpPr>
          <p:cNvPr id="1045" name="Text Box 21"/>
          <p:cNvSpPr txBox="1">
            <a:spLocks noChangeArrowheads="1"/>
          </p:cNvSpPr>
          <p:nvPr userDrawn="1"/>
        </p:nvSpPr>
        <p:spPr bwMode="auto">
          <a:xfrm>
            <a:off x="628650" y="6391275"/>
            <a:ext cx="2133600" cy="366713"/>
          </a:xfrm>
          <a:prstGeom prst="rect">
            <a:avLst/>
          </a:prstGeom>
          <a:noFill/>
          <a:ln w="9525">
            <a:noFill/>
            <a:miter lim="800000"/>
            <a:headEnd/>
            <a:tailEnd/>
          </a:ln>
          <a:effectLst/>
        </p:spPr>
        <p:txBody>
          <a:bodyPr lIns="0" tIns="0" rIns="0" bIns="0">
            <a:spAutoFit/>
          </a:bodyPr>
          <a:lstStyle/>
          <a:p>
            <a:pPr algn="ctr">
              <a:spcBef>
                <a:spcPct val="0"/>
              </a:spcBef>
              <a:buClrTx/>
              <a:buSzTx/>
              <a:buFontTx/>
              <a:buNone/>
              <a:defRPr/>
            </a:pPr>
            <a:r>
              <a:rPr lang="de-DE" sz="800" dirty="0" err="1">
                <a:effectLst/>
              </a:rPr>
              <a:t>Universitatea</a:t>
            </a:r>
            <a:r>
              <a:rPr lang="de-DE" sz="800" dirty="0">
                <a:effectLst/>
              </a:rPr>
              <a:t> „</a:t>
            </a:r>
            <a:r>
              <a:rPr lang="de-DE" sz="800" dirty="0" err="1">
                <a:effectLst/>
              </a:rPr>
              <a:t>Politehnica</a:t>
            </a:r>
            <a:r>
              <a:rPr lang="de-DE" sz="800" dirty="0">
                <a:effectLst/>
              </a:rPr>
              <a:t>“ </a:t>
            </a:r>
            <a:r>
              <a:rPr lang="de-DE" sz="800" dirty="0" err="1">
                <a:effectLst/>
              </a:rPr>
              <a:t>din</a:t>
            </a:r>
            <a:r>
              <a:rPr lang="de-DE" sz="800" dirty="0">
                <a:effectLst/>
              </a:rPr>
              <a:t> </a:t>
            </a:r>
            <a:r>
              <a:rPr lang="de-DE" sz="800" dirty="0" err="1">
                <a:effectLst/>
              </a:rPr>
              <a:t>Timisoara</a:t>
            </a:r>
            <a:endParaRPr lang="de-DE" sz="800" dirty="0">
              <a:effectLst/>
            </a:endParaRPr>
          </a:p>
          <a:p>
            <a:pPr algn="ctr">
              <a:spcBef>
                <a:spcPct val="0"/>
              </a:spcBef>
              <a:buClrTx/>
              <a:buSzTx/>
              <a:buFontTx/>
              <a:buNone/>
              <a:defRPr/>
            </a:pPr>
            <a:r>
              <a:rPr lang="de-DE" sz="800" dirty="0" err="1">
                <a:effectLst/>
              </a:rPr>
              <a:t>Facultatea</a:t>
            </a:r>
            <a:r>
              <a:rPr lang="de-DE" sz="800" dirty="0">
                <a:effectLst/>
              </a:rPr>
              <a:t> de </a:t>
            </a:r>
            <a:r>
              <a:rPr lang="de-DE" sz="800" dirty="0" err="1">
                <a:effectLst/>
              </a:rPr>
              <a:t>Mecanica</a:t>
            </a:r>
            <a:r>
              <a:rPr lang="de-DE" sz="800" dirty="0">
                <a:effectLst/>
              </a:rPr>
              <a:t> </a:t>
            </a:r>
          </a:p>
          <a:p>
            <a:pPr algn="ctr">
              <a:spcBef>
                <a:spcPct val="0"/>
              </a:spcBef>
              <a:buClrTx/>
              <a:buSzTx/>
              <a:buFontTx/>
              <a:buNone/>
              <a:defRPr/>
            </a:pPr>
            <a:r>
              <a:rPr lang="de-DE" sz="800" dirty="0" err="1">
                <a:effectLst/>
              </a:rPr>
              <a:t>Departamentul</a:t>
            </a:r>
            <a:r>
              <a:rPr lang="de-DE" sz="800" dirty="0">
                <a:effectLst/>
              </a:rPr>
              <a:t> de </a:t>
            </a:r>
            <a:r>
              <a:rPr lang="de-DE" sz="800" dirty="0" err="1">
                <a:effectLst/>
              </a:rPr>
              <a:t>Mecatronica</a:t>
            </a:r>
            <a:endParaRPr lang="de-DE" sz="800" dirty="0">
              <a:effectLst/>
            </a:endParaRPr>
          </a:p>
        </p:txBody>
      </p:sp>
      <p:sp>
        <p:nvSpPr>
          <p:cNvPr id="1047" name="Rectangle 23"/>
          <p:cNvSpPr>
            <a:spLocks noChangeArrowheads="1"/>
          </p:cNvSpPr>
          <p:nvPr userDrawn="1"/>
        </p:nvSpPr>
        <p:spPr bwMode="auto">
          <a:xfrm>
            <a:off x="3886200" y="2814638"/>
            <a:ext cx="9144000" cy="0"/>
          </a:xfrm>
          <a:prstGeom prst="rect">
            <a:avLst/>
          </a:prstGeom>
          <a:noFill/>
          <a:ln w="9525">
            <a:noFill/>
            <a:miter lim="800000"/>
            <a:headEnd/>
            <a:tailEnd/>
          </a:ln>
          <a:effectLst/>
        </p:spPr>
        <p:txBody>
          <a:bodyPr lIns="92075" tIns="46038" rIns="92075" bIns="46038">
            <a:spAutoFit/>
          </a:bodyPr>
          <a:lstStyle/>
          <a:p>
            <a:pPr>
              <a:defRPr/>
            </a:pPr>
            <a:endParaRPr lang="de-DE"/>
          </a:p>
        </p:txBody>
      </p:sp>
      <p:pic>
        <p:nvPicPr>
          <p:cNvPr id="58378" name="Picture 24" descr="upt"/>
          <p:cNvPicPr>
            <a:picLocks noChangeAspect="1" noChangeArrowheads="1"/>
          </p:cNvPicPr>
          <p:nvPr userDrawn="1"/>
        </p:nvPicPr>
        <p:blipFill>
          <a:blip r:embed="rId13"/>
          <a:srcRect/>
          <a:stretch>
            <a:fillRect/>
          </a:stretch>
        </p:blipFill>
        <p:spPr bwMode="auto">
          <a:xfrm>
            <a:off x="0" y="6327775"/>
            <a:ext cx="534988" cy="530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p:zoom/>
  </p:transition>
  <p:timing>
    <p:tnLst>
      <p:par>
        <p:cTn id="1" dur="indefinite" restart="never" nodeType="tmRoot"/>
      </p:par>
    </p:tn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349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4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ClrTx/>
              <a:buSzTx/>
              <a:buFontTx/>
              <a:buNone/>
              <a:defRPr sz="1400">
                <a:effectLst/>
                <a:latin typeface="+mn-lt"/>
              </a:defRPr>
            </a:lvl1pPr>
          </a:lstStyle>
          <a:p>
            <a:fld id="{80139278-1538-462A-B7A6-0865D0C417EA}" type="datetime1">
              <a:rPr lang="en-US" smtClean="0"/>
              <a:t>11/8/2015</a:t>
            </a:fld>
            <a:endParaRPr lang="en-US"/>
          </a:p>
        </p:txBody>
      </p:sp>
      <p:sp>
        <p:nvSpPr>
          <p:cNvPr id="634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buClrTx/>
              <a:buSzTx/>
              <a:buFontTx/>
              <a:buNone/>
              <a:defRPr sz="1400">
                <a:effectLst/>
                <a:latin typeface="+mn-lt"/>
              </a:defRPr>
            </a:lvl1pPr>
          </a:lstStyle>
          <a:p>
            <a:endParaRPr lang="en-US"/>
          </a:p>
        </p:txBody>
      </p:sp>
      <p:sp>
        <p:nvSpPr>
          <p:cNvPr id="634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ClrTx/>
              <a:buSzTx/>
              <a:buFontTx/>
              <a:buNone/>
              <a:defRPr sz="1400">
                <a:effectLst/>
                <a:latin typeface="+mn-lt"/>
              </a:defRPr>
            </a:lvl1pPr>
          </a:lstStyle>
          <a:p>
            <a:fld id="{BAAB8D62-A605-4AF0-B503-D71444319E18}" type="slidenum">
              <a:rPr lang="en-US"/>
              <a:pPr/>
              <a:t>‹#›</a:t>
            </a:fld>
            <a:endParaRPr lang="en-US"/>
          </a:p>
        </p:txBody>
      </p:sp>
      <p:sp>
        <p:nvSpPr>
          <p:cNvPr id="1044" name="Rectangle 20"/>
          <p:cNvSpPr>
            <a:spLocks noChangeArrowheads="1"/>
          </p:cNvSpPr>
          <p:nvPr userDrawn="1"/>
        </p:nvSpPr>
        <p:spPr bwMode="auto">
          <a:xfrm>
            <a:off x="3486150" y="3100388"/>
            <a:ext cx="9144000" cy="0"/>
          </a:xfrm>
          <a:prstGeom prst="rect">
            <a:avLst/>
          </a:prstGeom>
          <a:noFill/>
          <a:ln w="9525">
            <a:noFill/>
            <a:miter lim="800000"/>
            <a:headEnd/>
            <a:tailEnd/>
          </a:ln>
          <a:effectLst/>
        </p:spPr>
        <p:txBody>
          <a:bodyPr lIns="92075" tIns="46038" rIns="92075" bIns="46038">
            <a:spAutoFit/>
          </a:bodyPr>
          <a:lstStyle/>
          <a:p>
            <a:pPr>
              <a:defRPr/>
            </a:pPr>
            <a:endParaRPr lang="de-DE"/>
          </a:p>
        </p:txBody>
      </p:sp>
      <p:sp>
        <p:nvSpPr>
          <p:cNvPr id="1045" name="Text Box 21"/>
          <p:cNvSpPr txBox="1">
            <a:spLocks noChangeArrowheads="1"/>
          </p:cNvSpPr>
          <p:nvPr userDrawn="1"/>
        </p:nvSpPr>
        <p:spPr bwMode="auto">
          <a:xfrm>
            <a:off x="628650" y="6391275"/>
            <a:ext cx="2133600" cy="366713"/>
          </a:xfrm>
          <a:prstGeom prst="rect">
            <a:avLst/>
          </a:prstGeom>
          <a:noFill/>
          <a:ln w="9525">
            <a:noFill/>
            <a:miter lim="800000"/>
            <a:headEnd/>
            <a:tailEnd/>
          </a:ln>
          <a:effectLst/>
        </p:spPr>
        <p:txBody>
          <a:bodyPr lIns="0" tIns="0" rIns="0" bIns="0">
            <a:spAutoFit/>
          </a:bodyPr>
          <a:lstStyle/>
          <a:p>
            <a:pPr algn="ctr">
              <a:spcBef>
                <a:spcPct val="0"/>
              </a:spcBef>
              <a:buClrTx/>
              <a:buSzTx/>
              <a:buFontTx/>
              <a:buNone/>
              <a:defRPr/>
            </a:pPr>
            <a:r>
              <a:rPr lang="de-DE" sz="800" dirty="0" err="1">
                <a:effectLst/>
              </a:rPr>
              <a:t>Universitatea</a:t>
            </a:r>
            <a:r>
              <a:rPr lang="de-DE" sz="800" dirty="0">
                <a:effectLst/>
              </a:rPr>
              <a:t> „</a:t>
            </a:r>
            <a:r>
              <a:rPr lang="de-DE" sz="800" dirty="0" err="1">
                <a:effectLst/>
              </a:rPr>
              <a:t>Politehnica</a:t>
            </a:r>
            <a:r>
              <a:rPr lang="de-DE" sz="800" dirty="0">
                <a:effectLst/>
              </a:rPr>
              <a:t>“ </a:t>
            </a:r>
            <a:r>
              <a:rPr lang="de-DE" sz="800" dirty="0" err="1">
                <a:effectLst/>
              </a:rPr>
              <a:t>din</a:t>
            </a:r>
            <a:r>
              <a:rPr lang="de-DE" sz="800" dirty="0">
                <a:effectLst/>
              </a:rPr>
              <a:t> </a:t>
            </a:r>
            <a:r>
              <a:rPr lang="de-DE" sz="800" dirty="0" err="1">
                <a:effectLst/>
              </a:rPr>
              <a:t>Timisoara</a:t>
            </a:r>
            <a:endParaRPr lang="de-DE" sz="800" dirty="0">
              <a:effectLst/>
            </a:endParaRPr>
          </a:p>
          <a:p>
            <a:pPr algn="ctr">
              <a:spcBef>
                <a:spcPct val="0"/>
              </a:spcBef>
              <a:buClrTx/>
              <a:buSzTx/>
              <a:buFontTx/>
              <a:buNone/>
              <a:defRPr/>
            </a:pPr>
            <a:r>
              <a:rPr lang="de-DE" sz="800" dirty="0" err="1">
                <a:effectLst/>
              </a:rPr>
              <a:t>Facultatea</a:t>
            </a:r>
            <a:r>
              <a:rPr lang="de-DE" sz="800" dirty="0">
                <a:effectLst/>
              </a:rPr>
              <a:t> de </a:t>
            </a:r>
            <a:r>
              <a:rPr lang="de-DE" sz="800" dirty="0" err="1">
                <a:effectLst/>
              </a:rPr>
              <a:t>Mecanica</a:t>
            </a:r>
            <a:r>
              <a:rPr lang="de-DE" sz="800" dirty="0">
                <a:effectLst/>
              </a:rPr>
              <a:t> </a:t>
            </a:r>
          </a:p>
          <a:p>
            <a:pPr algn="ctr">
              <a:spcBef>
                <a:spcPct val="0"/>
              </a:spcBef>
              <a:buClrTx/>
              <a:buSzTx/>
              <a:buFontTx/>
              <a:buNone/>
              <a:defRPr/>
            </a:pPr>
            <a:r>
              <a:rPr lang="de-DE" sz="800" dirty="0" err="1">
                <a:effectLst/>
              </a:rPr>
              <a:t>Departamentul</a:t>
            </a:r>
            <a:r>
              <a:rPr lang="de-DE" sz="800" dirty="0">
                <a:effectLst/>
              </a:rPr>
              <a:t> de </a:t>
            </a:r>
            <a:r>
              <a:rPr lang="de-DE" sz="800" dirty="0" err="1">
                <a:effectLst/>
              </a:rPr>
              <a:t>Mecatronica</a:t>
            </a:r>
            <a:endParaRPr lang="de-DE" sz="800" dirty="0">
              <a:effectLst/>
            </a:endParaRPr>
          </a:p>
        </p:txBody>
      </p:sp>
      <p:sp>
        <p:nvSpPr>
          <p:cNvPr id="1047" name="Rectangle 23"/>
          <p:cNvSpPr>
            <a:spLocks noChangeArrowheads="1"/>
          </p:cNvSpPr>
          <p:nvPr userDrawn="1"/>
        </p:nvSpPr>
        <p:spPr bwMode="auto">
          <a:xfrm>
            <a:off x="3886200" y="2814638"/>
            <a:ext cx="9144000" cy="0"/>
          </a:xfrm>
          <a:prstGeom prst="rect">
            <a:avLst/>
          </a:prstGeom>
          <a:noFill/>
          <a:ln w="9525">
            <a:noFill/>
            <a:miter lim="800000"/>
            <a:headEnd/>
            <a:tailEnd/>
          </a:ln>
          <a:effectLst/>
        </p:spPr>
        <p:txBody>
          <a:bodyPr lIns="92075" tIns="46038" rIns="92075" bIns="46038">
            <a:spAutoFit/>
          </a:bodyPr>
          <a:lstStyle/>
          <a:p>
            <a:pPr>
              <a:defRPr/>
            </a:pPr>
            <a:endParaRPr lang="de-DE"/>
          </a:p>
        </p:txBody>
      </p:sp>
      <p:pic>
        <p:nvPicPr>
          <p:cNvPr id="63498" name="Picture 24" descr="upt"/>
          <p:cNvPicPr>
            <a:picLocks noChangeAspect="1" noChangeArrowheads="1"/>
          </p:cNvPicPr>
          <p:nvPr userDrawn="1"/>
        </p:nvPicPr>
        <p:blipFill>
          <a:blip r:embed="rId13"/>
          <a:srcRect/>
          <a:stretch>
            <a:fillRect/>
          </a:stretch>
        </p:blipFill>
        <p:spPr bwMode="auto">
          <a:xfrm>
            <a:off x="0" y="6327775"/>
            <a:ext cx="534988" cy="530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ransition>
    <p:zoom/>
  </p:transition>
  <p:timing>
    <p:tnLst>
      <p:par>
        <p:cTn id="1" dur="indefinite" restart="never" nodeType="tmRoot"/>
      </p:par>
    </p:tn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55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ClrTx/>
              <a:buSzTx/>
              <a:buFontTx/>
              <a:buNone/>
              <a:defRPr sz="1400">
                <a:effectLst/>
                <a:latin typeface="+mn-lt"/>
              </a:defRPr>
            </a:lvl1pPr>
          </a:lstStyle>
          <a:p>
            <a:fld id="{E693A041-0C9D-4C90-8827-80055B813A7F}" type="datetime1">
              <a:rPr lang="en-US" smtClean="0"/>
              <a:t>11/8/2015</a:t>
            </a:fld>
            <a:endParaRPr lang="en-US"/>
          </a:p>
        </p:txBody>
      </p:sp>
      <p:sp>
        <p:nvSpPr>
          <p:cNvPr id="655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buClrTx/>
              <a:buSzTx/>
              <a:buFontTx/>
              <a:buNone/>
              <a:defRPr sz="1400">
                <a:effectLst/>
                <a:latin typeface="+mn-lt"/>
              </a:defRPr>
            </a:lvl1pPr>
          </a:lstStyle>
          <a:p>
            <a:endParaRPr lang="en-US"/>
          </a:p>
        </p:txBody>
      </p:sp>
      <p:sp>
        <p:nvSpPr>
          <p:cNvPr id="655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ClrTx/>
              <a:buSzTx/>
              <a:buFontTx/>
              <a:buNone/>
              <a:defRPr sz="1400">
                <a:effectLst/>
                <a:latin typeface="+mn-lt"/>
              </a:defRPr>
            </a:lvl1pPr>
          </a:lstStyle>
          <a:p>
            <a:fld id="{C9F42F5A-0D42-47C0-B7EF-312D96E28A9A}" type="slidenum">
              <a:rPr lang="en-US"/>
              <a:pPr/>
              <a:t>‹#›</a:t>
            </a:fld>
            <a:endParaRPr lang="en-US"/>
          </a:p>
        </p:txBody>
      </p:sp>
      <p:sp>
        <p:nvSpPr>
          <p:cNvPr id="1044" name="Rectangle 20"/>
          <p:cNvSpPr>
            <a:spLocks noChangeArrowheads="1"/>
          </p:cNvSpPr>
          <p:nvPr userDrawn="1"/>
        </p:nvSpPr>
        <p:spPr bwMode="auto">
          <a:xfrm>
            <a:off x="3486150" y="3100388"/>
            <a:ext cx="9144000" cy="0"/>
          </a:xfrm>
          <a:prstGeom prst="rect">
            <a:avLst/>
          </a:prstGeom>
          <a:noFill/>
          <a:ln w="9525">
            <a:noFill/>
            <a:miter lim="800000"/>
            <a:headEnd/>
            <a:tailEnd/>
          </a:ln>
          <a:effectLst/>
        </p:spPr>
        <p:txBody>
          <a:bodyPr lIns="92075" tIns="46038" rIns="92075" bIns="46038">
            <a:spAutoFit/>
          </a:bodyPr>
          <a:lstStyle/>
          <a:p>
            <a:pPr>
              <a:defRPr/>
            </a:pPr>
            <a:endParaRPr lang="de-DE"/>
          </a:p>
        </p:txBody>
      </p:sp>
      <p:sp>
        <p:nvSpPr>
          <p:cNvPr id="1045" name="Text Box 21"/>
          <p:cNvSpPr txBox="1">
            <a:spLocks noChangeArrowheads="1"/>
          </p:cNvSpPr>
          <p:nvPr userDrawn="1"/>
        </p:nvSpPr>
        <p:spPr bwMode="auto">
          <a:xfrm>
            <a:off x="628650" y="6391275"/>
            <a:ext cx="2133600" cy="366713"/>
          </a:xfrm>
          <a:prstGeom prst="rect">
            <a:avLst/>
          </a:prstGeom>
          <a:noFill/>
          <a:ln w="9525">
            <a:noFill/>
            <a:miter lim="800000"/>
            <a:headEnd/>
            <a:tailEnd/>
          </a:ln>
          <a:effectLst/>
        </p:spPr>
        <p:txBody>
          <a:bodyPr lIns="0" tIns="0" rIns="0" bIns="0">
            <a:spAutoFit/>
          </a:bodyPr>
          <a:lstStyle/>
          <a:p>
            <a:pPr algn="ctr">
              <a:spcBef>
                <a:spcPct val="0"/>
              </a:spcBef>
              <a:buClrTx/>
              <a:buSzTx/>
              <a:buFontTx/>
              <a:buNone/>
              <a:defRPr/>
            </a:pPr>
            <a:r>
              <a:rPr lang="de-DE" sz="800" dirty="0" err="1">
                <a:effectLst/>
              </a:rPr>
              <a:t>Universitatea</a:t>
            </a:r>
            <a:r>
              <a:rPr lang="de-DE" sz="800" dirty="0">
                <a:effectLst/>
              </a:rPr>
              <a:t> „</a:t>
            </a:r>
            <a:r>
              <a:rPr lang="de-DE" sz="800" dirty="0" err="1">
                <a:effectLst/>
              </a:rPr>
              <a:t>Politehnica</a:t>
            </a:r>
            <a:r>
              <a:rPr lang="de-DE" sz="800" dirty="0">
                <a:effectLst/>
              </a:rPr>
              <a:t>“ </a:t>
            </a:r>
            <a:r>
              <a:rPr lang="de-DE" sz="800" dirty="0" err="1">
                <a:effectLst/>
              </a:rPr>
              <a:t>din</a:t>
            </a:r>
            <a:r>
              <a:rPr lang="de-DE" sz="800" dirty="0">
                <a:effectLst/>
              </a:rPr>
              <a:t> </a:t>
            </a:r>
            <a:r>
              <a:rPr lang="de-DE" sz="800" dirty="0" err="1">
                <a:effectLst/>
              </a:rPr>
              <a:t>Timisoara</a:t>
            </a:r>
            <a:endParaRPr lang="de-DE" sz="800" dirty="0">
              <a:effectLst/>
            </a:endParaRPr>
          </a:p>
          <a:p>
            <a:pPr algn="ctr">
              <a:spcBef>
                <a:spcPct val="0"/>
              </a:spcBef>
              <a:buClrTx/>
              <a:buSzTx/>
              <a:buFontTx/>
              <a:buNone/>
              <a:defRPr/>
            </a:pPr>
            <a:r>
              <a:rPr lang="de-DE" sz="800" dirty="0" err="1">
                <a:effectLst/>
              </a:rPr>
              <a:t>Facultatea</a:t>
            </a:r>
            <a:r>
              <a:rPr lang="de-DE" sz="800" dirty="0">
                <a:effectLst/>
              </a:rPr>
              <a:t> de </a:t>
            </a:r>
            <a:r>
              <a:rPr lang="de-DE" sz="800" dirty="0" err="1">
                <a:effectLst/>
              </a:rPr>
              <a:t>Mecanica</a:t>
            </a:r>
            <a:r>
              <a:rPr lang="de-DE" sz="800" dirty="0">
                <a:effectLst/>
              </a:rPr>
              <a:t> </a:t>
            </a:r>
          </a:p>
          <a:p>
            <a:pPr algn="ctr">
              <a:spcBef>
                <a:spcPct val="0"/>
              </a:spcBef>
              <a:buClrTx/>
              <a:buSzTx/>
              <a:buFontTx/>
              <a:buNone/>
              <a:defRPr/>
            </a:pPr>
            <a:r>
              <a:rPr lang="de-DE" sz="800" dirty="0" err="1">
                <a:effectLst/>
              </a:rPr>
              <a:t>Departamentul</a:t>
            </a:r>
            <a:r>
              <a:rPr lang="de-DE" sz="800" dirty="0">
                <a:effectLst/>
              </a:rPr>
              <a:t> de </a:t>
            </a:r>
            <a:r>
              <a:rPr lang="de-DE" sz="800" dirty="0" err="1">
                <a:effectLst/>
              </a:rPr>
              <a:t>Mecatronica</a:t>
            </a:r>
            <a:endParaRPr lang="de-DE" sz="800" dirty="0">
              <a:effectLst/>
            </a:endParaRPr>
          </a:p>
        </p:txBody>
      </p:sp>
      <p:sp>
        <p:nvSpPr>
          <p:cNvPr id="1047" name="Rectangle 23"/>
          <p:cNvSpPr>
            <a:spLocks noChangeArrowheads="1"/>
          </p:cNvSpPr>
          <p:nvPr userDrawn="1"/>
        </p:nvSpPr>
        <p:spPr bwMode="auto">
          <a:xfrm>
            <a:off x="3886200" y="2814638"/>
            <a:ext cx="9144000" cy="0"/>
          </a:xfrm>
          <a:prstGeom prst="rect">
            <a:avLst/>
          </a:prstGeom>
          <a:noFill/>
          <a:ln w="9525">
            <a:noFill/>
            <a:miter lim="800000"/>
            <a:headEnd/>
            <a:tailEnd/>
          </a:ln>
          <a:effectLst/>
        </p:spPr>
        <p:txBody>
          <a:bodyPr lIns="92075" tIns="46038" rIns="92075" bIns="46038">
            <a:spAutoFit/>
          </a:bodyPr>
          <a:lstStyle/>
          <a:p>
            <a:pPr>
              <a:defRPr/>
            </a:pPr>
            <a:endParaRPr lang="de-DE"/>
          </a:p>
        </p:txBody>
      </p:sp>
      <p:pic>
        <p:nvPicPr>
          <p:cNvPr id="65546" name="Picture 24" descr="upt"/>
          <p:cNvPicPr>
            <a:picLocks noChangeAspect="1" noChangeArrowheads="1"/>
          </p:cNvPicPr>
          <p:nvPr userDrawn="1"/>
        </p:nvPicPr>
        <p:blipFill>
          <a:blip r:embed="rId13"/>
          <a:srcRect/>
          <a:stretch>
            <a:fillRect/>
          </a:stretch>
        </p:blipFill>
        <p:spPr bwMode="auto">
          <a:xfrm>
            <a:off x="0" y="6327775"/>
            <a:ext cx="534988" cy="530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ransition>
    <p:zoom/>
  </p:transition>
  <p:timing>
    <p:tnLst>
      <p:par>
        <p:cTn id="1" dur="indefinite" restart="never" nodeType="tmRoot"/>
      </p:par>
    </p:tn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758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ClrTx/>
              <a:buSzTx/>
              <a:buFontTx/>
              <a:buNone/>
              <a:defRPr sz="1400">
                <a:effectLst/>
                <a:latin typeface="+mn-lt"/>
              </a:defRPr>
            </a:lvl1pPr>
          </a:lstStyle>
          <a:p>
            <a:fld id="{0F521256-494A-4449-BE72-35ECDEB3A061}" type="datetime1">
              <a:rPr lang="en-US" smtClean="0"/>
              <a:t>11/8/2015</a:t>
            </a:fld>
            <a:endParaRPr lang="en-US"/>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buClrTx/>
              <a:buSzTx/>
              <a:buFontTx/>
              <a:buNone/>
              <a:defRPr sz="1400">
                <a:effectLst/>
                <a:latin typeface="+mn-lt"/>
              </a:defRPr>
            </a:lvl1pPr>
          </a:lstStyle>
          <a:p>
            <a:endParaRPr lang="en-US"/>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ClrTx/>
              <a:buSzTx/>
              <a:buFontTx/>
              <a:buNone/>
              <a:defRPr sz="1400">
                <a:effectLst/>
                <a:latin typeface="+mn-lt"/>
              </a:defRPr>
            </a:lvl1pPr>
          </a:lstStyle>
          <a:p>
            <a:fld id="{30186C40-85FD-4169-BB50-0BB0273ABE36}" type="slidenum">
              <a:rPr lang="en-US"/>
              <a:pPr/>
              <a:t>‹#›</a:t>
            </a:fld>
            <a:endParaRPr lang="en-US"/>
          </a:p>
        </p:txBody>
      </p:sp>
      <p:sp>
        <p:nvSpPr>
          <p:cNvPr id="1044" name="Rectangle 20"/>
          <p:cNvSpPr>
            <a:spLocks noChangeArrowheads="1"/>
          </p:cNvSpPr>
          <p:nvPr userDrawn="1"/>
        </p:nvSpPr>
        <p:spPr bwMode="auto">
          <a:xfrm>
            <a:off x="3486150" y="3100388"/>
            <a:ext cx="9144000" cy="0"/>
          </a:xfrm>
          <a:prstGeom prst="rect">
            <a:avLst/>
          </a:prstGeom>
          <a:noFill/>
          <a:ln w="9525">
            <a:noFill/>
            <a:miter lim="800000"/>
            <a:headEnd/>
            <a:tailEnd/>
          </a:ln>
          <a:effectLst/>
        </p:spPr>
        <p:txBody>
          <a:bodyPr lIns="92075" tIns="46038" rIns="92075" bIns="46038">
            <a:spAutoFit/>
          </a:bodyPr>
          <a:lstStyle/>
          <a:p>
            <a:pPr>
              <a:defRPr/>
            </a:pPr>
            <a:endParaRPr lang="de-DE"/>
          </a:p>
        </p:txBody>
      </p:sp>
      <p:sp>
        <p:nvSpPr>
          <p:cNvPr id="1045" name="Text Box 21"/>
          <p:cNvSpPr txBox="1">
            <a:spLocks noChangeArrowheads="1"/>
          </p:cNvSpPr>
          <p:nvPr userDrawn="1"/>
        </p:nvSpPr>
        <p:spPr bwMode="auto">
          <a:xfrm>
            <a:off x="628650" y="6391275"/>
            <a:ext cx="2133600" cy="366713"/>
          </a:xfrm>
          <a:prstGeom prst="rect">
            <a:avLst/>
          </a:prstGeom>
          <a:noFill/>
          <a:ln w="9525">
            <a:noFill/>
            <a:miter lim="800000"/>
            <a:headEnd/>
            <a:tailEnd/>
          </a:ln>
          <a:effectLst/>
        </p:spPr>
        <p:txBody>
          <a:bodyPr lIns="0" tIns="0" rIns="0" bIns="0">
            <a:spAutoFit/>
          </a:bodyPr>
          <a:lstStyle/>
          <a:p>
            <a:pPr algn="ctr">
              <a:spcBef>
                <a:spcPct val="0"/>
              </a:spcBef>
              <a:buClrTx/>
              <a:buSzTx/>
              <a:buFontTx/>
              <a:buNone/>
              <a:defRPr/>
            </a:pPr>
            <a:r>
              <a:rPr lang="de-DE" sz="800" dirty="0" err="1">
                <a:effectLst/>
              </a:rPr>
              <a:t>Universitatea</a:t>
            </a:r>
            <a:r>
              <a:rPr lang="de-DE" sz="800" dirty="0">
                <a:effectLst/>
              </a:rPr>
              <a:t> „</a:t>
            </a:r>
            <a:r>
              <a:rPr lang="de-DE" sz="800" dirty="0" err="1">
                <a:effectLst/>
              </a:rPr>
              <a:t>Politehnica</a:t>
            </a:r>
            <a:r>
              <a:rPr lang="de-DE" sz="800" dirty="0">
                <a:effectLst/>
              </a:rPr>
              <a:t>“ </a:t>
            </a:r>
            <a:r>
              <a:rPr lang="de-DE" sz="800" dirty="0" err="1">
                <a:effectLst/>
              </a:rPr>
              <a:t>din</a:t>
            </a:r>
            <a:r>
              <a:rPr lang="de-DE" sz="800" dirty="0">
                <a:effectLst/>
              </a:rPr>
              <a:t> </a:t>
            </a:r>
            <a:r>
              <a:rPr lang="de-DE" sz="800" dirty="0" err="1">
                <a:effectLst/>
              </a:rPr>
              <a:t>Timisoara</a:t>
            </a:r>
            <a:endParaRPr lang="de-DE" sz="800" dirty="0">
              <a:effectLst/>
            </a:endParaRPr>
          </a:p>
          <a:p>
            <a:pPr algn="ctr">
              <a:spcBef>
                <a:spcPct val="0"/>
              </a:spcBef>
              <a:buClrTx/>
              <a:buSzTx/>
              <a:buFontTx/>
              <a:buNone/>
              <a:defRPr/>
            </a:pPr>
            <a:r>
              <a:rPr lang="de-DE" sz="800" dirty="0" err="1">
                <a:effectLst/>
              </a:rPr>
              <a:t>Facultatea</a:t>
            </a:r>
            <a:r>
              <a:rPr lang="de-DE" sz="800" dirty="0">
                <a:effectLst/>
              </a:rPr>
              <a:t> de </a:t>
            </a:r>
            <a:r>
              <a:rPr lang="de-DE" sz="800" dirty="0" err="1">
                <a:effectLst/>
              </a:rPr>
              <a:t>Mecanica</a:t>
            </a:r>
            <a:r>
              <a:rPr lang="de-DE" sz="800" dirty="0">
                <a:effectLst/>
              </a:rPr>
              <a:t> </a:t>
            </a:r>
          </a:p>
          <a:p>
            <a:pPr algn="ctr">
              <a:spcBef>
                <a:spcPct val="0"/>
              </a:spcBef>
              <a:buClrTx/>
              <a:buSzTx/>
              <a:buFontTx/>
              <a:buNone/>
              <a:defRPr/>
            </a:pPr>
            <a:r>
              <a:rPr lang="de-DE" sz="800" dirty="0" err="1">
                <a:effectLst/>
              </a:rPr>
              <a:t>Departamentul</a:t>
            </a:r>
            <a:r>
              <a:rPr lang="de-DE" sz="800" dirty="0">
                <a:effectLst/>
              </a:rPr>
              <a:t> de </a:t>
            </a:r>
            <a:r>
              <a:rPr lang="de-DE" sz="800" dirty="0" err="1">
                <a:effectLst/>
              </a:rPr>
              <a:t>Mecatronica</a:t>
            </a:r>
            <a:endParaRPr lang="de-DE" sz="800" dirty="0">
              <a:effectLst/>
            </a:endParaRPr>
          </a:p>
        </p:txBody>
      </p:sp>
      <p:sp>
        <p:nvSpPr>
          <p:cNvPr id="1047" name="Rectangle 23"/>
          <p:cNvSpPr>
            <a:spLocks noChangeArrowheads="1"/>
          </p:cNvSpPr>
          <p:nvPr userDrawn="1"/>
        </p:nvSpPr>
        <p:spPr bwMode="auto">
          <a:xfrm>
            <a:off x="3886200" y="2814638"/>
            <a:ext cx="9144000" cy="0"/>
          </a:xfrm>
          <a:prstGeom prst="rect">
            <a:avLst/>
          </a:prstGeom>
          <a:noFill/>
          <a:ln w="9525">
            <a:noFill/>
            <a:miter lim="800000"/>
            <a:headEnd/>
            <a:tailEnd/>
          </a:ln>
          <a:effectLst/>
        </p:spPr>
        <p:txBody>
          <a:bodyPr lIns="92075" tIns="46038" rIns="92075" bIns="46038">
            <a:spAutoFit/>
          </a:bodyPr>
          <a:lstStyle/>
          <a:p>
            <a:pPr>
              <a:defRPr/>
            </a:pPr>
            <a:endParaRPr lang="de-DE"/>
          </a:p>
        </p:txBody>
      </p:sp>
      <p:pic>
        <p:nvPicPr>
          <p:cNvPr id="67594" name="Picture 24" descr="upt"/>
          <p:cNvPicPr>
            <a:picLocks noChangeAspect="1" noChangeArrowheads="1"/>
          </p:cNvPicPr>
          <p:nvPr userDrawn="1"/>
        </p:nvPicPr>
        <p:blipFill>
          <a:blip r:embed="rId13"/>
          <a:srcRect/>
          <a:stretch>
            <a:fillRect/>
          </a:stretch>
        </p:blipFill>
        <p:spPr bwMode="auto">
          <a:xfrm>
            <a:off x="0" y="6327775"/>
            <a:ext cx="534988" cy="530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ransition>
    <p:zoom/>
  </p:transition>
  <p:timing>
    <p:tnLst>
      <p:par>
        <p:cTn id="1" dur="indefinite" restart="never" nodeType="tmRoot"/>
      </p:par>
    </p:tn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270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27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ClrTx/>
              <a:buSzTx/>
              <a:buFontTx/>
              <a:buNone/>
              <a:defRPr sz="1400">
                <a:effectLst/>
                <a:latin typeface="+mn-lt"/>
              </a:defRPr>
            </a:lvl1pPr>
          </a:lstStyle>
          <a:p>
            <a:fld id="{DD5C8B7E-6159-41E2-AAB3-3A1171F628C6}" type="datetime1">
              <a:rPr lang="en-US" smtClean="0"/>
              <a:t>11/8/2015</a:t>
            </a:fld>
            <a:endParaRPr lang="en-US"/>
          </a:p>
        </p:txBody>
      </p:sp>
      <p:sp>
        <p:nvSpPr>
          <p:cNvPr id="727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buClrTx/>
              <a:buSzTx/>
              <a:buFontTx/>
              <a:buNone/>
              <a:defRPr sz="1400">
                <a:effectLst/>
                <a:latin typeface="+mn-lt"/>
              </a:defRPr>
            </a:lvl1pPr>
          </a:lstStyle>
          <a:p>
            <a:endParaRPr lang="en-US"/>
          </a:p>
        </p:txBody>
      </p:sp>
      <p:sp>
        <p:nvSpPr>
          <p:cNvPr id="727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ClrTx/>
              <a:buSzTx/>
              <a:buFontTx/>
              <a:buNone/>
              <a:defRPr sz="1400">
                <a:effectLst/>
                <a:latin typeface="+mn-lt"/>
              </a:defRPr>
            </a:lvl1pPr>
          </a:lstStyle>
          <a:p>
            <a:fld id="{32D45D87-DA60-443B-81EE-89DAB16806D4}" type="slidenum">
              <a:rPr lang="en-US"/>
              <a:pPr/>
              <a:t>‹#›</a:t>
            </a:fld>
            <a:endParaRPr lang="en-US"/>
          </a:p>
        </p:txBody>
      </p:sp>
      <p:sp>
        <p:nvSpPr>
          <p:cNvPr id="1044" name="Rectangle 20"/>
          <p:cNvSpPr>
            <a:spLocks noChangeArrowheads="1"/>
          </p:cNvSpPr>
          <p:nvPr userDrawn="1"/>
        </p:nvSpPr>
        <p:spPr bwMode="auto">
          <a:xfrm>
            <a:off x="3486150" y="3100388"/>
            <a:ext cx="9144000" cy="0"/>
          </a:xfrm>
          <a:prstGeom prst="rect">
            <a:avLst/>
          </a:prstGeom>
          <a:noFill/>
          <a:ln w="9525">
            <a:noFill/>
            <a:miter lim="800000"/>
            <a:headEnd/>
            <a:tailEnd/>
          </a:ln>
          <a:effectLst/>
        </p:spPr>
        <p:txBody>
          <a:bodyPr lIns="92075" tIns="46038" rIns="92075" bIns="46038">
            <a:spAutoFit/>
          </a:bodyPr>
          <a:lstStyle/>
          <a:p>
            <a:pPr>
              <a:defRPr/>
            </a:pPr>
            <a:endParaRPr lang="de-DE"/>
          </a:p>
        </p:txBody>
      </p:sp>
      <p:sp>
        <p:nvSpPr>
          <p:cNvPr id="1045" name="Text Box 21"/>
          <p:cNvSpPr txBox="1">
            <a:spLocks noChangeArrowheads="1"/>
          </p:cNvSpPr>
          <p:nvPr userDrawn="1"/>
        </p:nvSpPr>
        <p:spPr bwMode="auto">
          <a:xfrm>
            <a:off x="628650" y="6391275"/>
            <a:ext cx="2133600" cy="366713"/>
          </a:xfrm>
          <a:prstGeom prst="rect">
            <a:avLst/>
          </a:prstGeom>
          <a:noFill/>
          <a:ln w="9525">
            <a:noFill/>
            <a:miter lim="800000"/>
            <a:headEnd/>
            <a:tailEnd/>
          </a:ln>
          <a:effectLst/>
        </p:spPr>
        <p:txBody>
          <a:bodyPr lIns="0" tIns="0" rIns="0" bIns="0">
            <a:spAutoFit/>
          </a:bodyPr>
          <a:lstStyle/>
          <a:p>
            <a:pPr algn="ctr">
              <a:spcBef>
                <a:spcPct val="0"/>
              </a:spcBef>
              <a:buClrTx/>
              <a:buSzTx/>
              <a:buFontTx/>
              <a:buNone/>
              <a:defRPr/>
            </a:pPr>
            <a:r>
              <a:rPr lang="de-DE" sz="800" dirty="0" err="1">
                <a:effectLst/>
              </a:rPr>
              <a:t>Universitatea</a:t>
            </a:r>
            <a:r>
              <a:rPr lang="de-DE" sz="800" dirty="0">
                <a:effectLst/>
              </a:rPr>
              <a:t> „</a:t>
            </a:r>
            <a:r>
              <a:rPr lang="de-DE" sz="800" dirty="0" err="1">
                <a:effectLst/>
              </a:rPr>
              <a:t>Politehnica</a:t>
            </a:r>
            <a:r>
              <a:rPr lang="de-DE" sz="800" dirty="0">
                <a:effectLst/>
              </a:rPr>
              <a:t>“ </a:t>
            </a:r>
            <a:r>
              <a:rPr lang="de-DE" sz="800" dirty="0" err="1">
                <a:effectLst/>
              </a:rPr>
              <a:t>din</a:t>
            </a:r>
            <a:r>
              <a:rPr lang="de-DE" sz="800" dirty="0">
                <a:effectLst/>
              </a:rPr>
              <a:t> </a:t>
            </a:r>
            <a:r>
              <a:rPr lang="de-DE" sz="800" dirty="0" err="1">
                <a:effectLst/>
              </a:rPr>
              <a:t>Timisoara</a:t>
            </a:r>
            <a:endParaRPr lang="de-DE" sz="800" dirty="0">
              <a:effectLst/>
            </a:endParaRPr>
          </a:p>
          <a:p>
            <a:pPr algn="ctr">
              <a:spcBef>
                <a:spcPct val="0"/>
              </a:spcBef>
              <a:buClrTx/>
              <a:buSzTx/>
              <a:buFontTx/>
              <a:buNone/>
              <a:defRPr/>
            </a:pPr>
            <a:r>
              <a:rPr lang="de-DE" sz="800" dirty="0" err="1">
                <a:effectLst/>
              </a:rPr>
              <a:t>Facultatea</a:t>
            </a:r>
            <a:r>
              <a:rPr lang="de-DE" sz="800" dirty="0">
                <a:effectLst/>
              </a:rPr>
              <a:t> de </a:t>
            </a:r>
            <a:r>
              <a:rPr lang="de-DE" sz="800" dirty="0" err="1">
                <a:effectLst/>
              </a:rPr>
              <a:t>Mecanica</a:t>
            </a:r>
            <a:r>
              <a:rPr lang="de-DE" sz="800" dirty="0">
                <a:effectLst/>
              </a:rPr>
              <a:t> </a:t>
            </a:r>
          </a:p>
          <a:p>
            <a:pPr algn="ctr">
              <a:spcBef>
                <a:spcPct val="0"/>
              </a:spcBef>
              <a:buClrTx/>
              <a:buSzTx/>
              <a:buFontTx/>
              <a:buNone/>
              <a:defRPr/>
            </a:pPr>
            <a:r>
              <a:rPr lang="de-DE" sz="800" dirty="0" err="1">
                <a:effectLst/>
              </a:rPr>
              <a:t>Departamentul</a:t>
            </a:r>
            <a:r>
              <a:rPr lang="de-DE" sz="800" dirty="0">
                <a:effectLst/>
              </a:rPr>
              <a:t> de </a:t>
            </a:r>
            <a:r>
              <a:rPr lang="de-DE" sz="800" dirty="0" err="1">
                <a:effectLst/>
              </a:rPr>
              <a:t>Mecatronica</a:t>
            </a:r>
            <a:endParaRPr lang="de-DE" sz="800" dirty="0">
              <a:effectLst/>
            </a:endParaRPr>
          </a:p>
        </p:txBody>
      </p:sp>
      <p:sp>
        <p:nvSpPr>
          <p:cNvPr id="1047" name="Rectangle 23"/>
          <p:cNvSpPr>
            <a:spLocks noChangeArrowheads="1"/>
          </p:cNvSpPr>
          <p:nvPr userDrawn="1"/>
        </p:nvSpPr>
        <p:spPr bwMode="auto">
          <a:xfrm>
            <a:off x="3886200" y="2814638"/>
            <a:ext cx="9144000" cy="0"/>
          </a:xfrm>
          <a:prstGeom prst="rect">
            <a:avLst/>
          </a:prstGeom>
          <a:noFill/>
          <a:ln w="9525">
            <a:noFill/>
            <a:miter lim="800000"/>
            <a:headEnd/>
            <a:tailEnd/>
          </a:ln>
          <a:effectLst/>
        </p:spPr>
        <p:txBody>
          <a:bodyPr lIns="92075" tIns="46038" rIns="92075" bIns="46038">
            <a:spAutoFit/>
          </a:bodyPr>
          <a:lstStyle/>
          <a:p>
            <a:pPr>
              <a:defRPr/>
            </a:pPr>
            <a:endParaRPr lang="de-DE"/>
          </a:p>
        </p:txBody>
      </p:sp>
      <p:pic>
        <p:nvPicPr>
          <p:cNvPr id="72714" name="Picture 24" descr="upt"/>
          <p:cNvPicPr>
            <a:picLocks noChangeAspect="1" noChangeArrowheads="1"/>
          </p:cNvPicPr>
          <p:nvPr userDrawn="1"/>
        </p:nvPicPr>
        <p:blipFill>
          <a:blip r:embed="rId13"/>
          <a:srcRect/>
          <a:stretch>
            <a:fillRect/>
          </a:stretch>
        </p:blipFill>
        <p:spPr bwMode="auto">
          <a:xfrm>
            <a:off x="0" y="6327775"/>
            <a:ext cx="534988" cy="530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ransition>
    <p:zoom/>
  </p:transition>
  <p:timing>
    <p:tnLst>
      <p:par>
        <p:cTn id="1" dur="indefinite" restart="never" nodeType="tmRoot"/>
      </p:par>
    </p:tn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CC008-89D7-4C1A-8D62-7EA2A7859682}" type="datetime1">
              <a:rPr lang="en-US" smtClean="0"/>
              <a:t>11/8/2015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6BE20C-4BF2-4729-AEB4-8369E4BED67D}" type="slidenum">
              <a:rPr lang="en-US" smtClean="0"/>
              <a:pPr/>
              <a:t>‹#›</a:t>
            </a:fld>
            <a:endParaRPr lang="en-US"/>
          </a:p>
        </p:txBody>
      </p:sp>
      <p:sp>
        <p:nvSpPr>
          <p:cNvPr id="7" name="Rectangle 20"/>
          <p:cNvSpPr>
            <a:spLocks noChangeArrowheads="1"/>
          </p:cNvSpPr>
          <p:nvPr userDrawn="1"/>
        </p:nvSpPr>
        <p:spPr bwMode="auto">
          <a:xfrm>
            <a:off x="3486150" y="3100388"/>
            <a:ext cx="9144000" cy="0"/>
          </a:xfrm>
          <a:prstGeom prst="rect">
            <a:avLst/>
          </a:prstGeom>
          <a:noFill/>
          <a:ln w="9525">
            <a:noFill/>
            <a:miter lim="800000"/>
            <a:headEnd/>
            <a:tailEnd/>
          </a:ln>
          <a:effectLst/>
        </p:spPr>
        <p:txBody>
          <a:bodyPr lIns="92075" tIns="46038" rIns="92075" bIns="46038">
            <a:spAutoFit/>
          </a:bodyPr>
          <a:lstStyle/>
          <a:p>
            <a:pPr>
              <a:defRPr/>
            </a:pPr>
            <a:endParaRPr lang="de-DE"/>
          </a:p>
        </p:txBody>
      </p:sp>
      <p:sp>
        <p:nvSpPr>
          <p:cNvPr id="8" name="Text Box 21"/>
          <p:cNvSpPr txBox="1">
            <a:spLocks noChangeArrowheads="1"/>
          </p:cNvSpPr>
          <p:nvPr userDrawn="1"/>
        </p:nvSpPr>
        <p:spPr bwMode="auto">
          <a:xfrm>
            <a:off x="628650" y="6391275"/>
            <a:ext cx="2133600" cy="366713"/>
          </a:xfrm>
          <a:prstGeom prst="rect">
            <a:avLst/>
          </a:prstGeom>
          <a:noFill/>
          <a:ln w="9525">
            <a:noFill/>
            <a:miter lim="800000"/>
            <a:headEnd/>
            <a:tailEnd/>
          </a:ln>
          <a:effectLst/>
        </p:spPr>
        <p:txBody>
          <a:bodyPr lIns="0" tIns="0" rIns="0" bIns="0">
            <a:spAutoFit/>
          </a:bodyPr>
          <a:lstStyle/>
          <a:p>
            <a:pPr algn="ctr">
              <a:spcBef>
                <a:spcPct val="0"/>
              </a:spcBef>
              <a:buClrTx/>
              <a:buSzTx/>
              <a:buFontTx/>
              <a:buNone/>
              <a:defRPr/>
            </a:pPr>
            <a:r>
              <a:rPr lang="de-DE" sz="800" dirty="0" err="1">
                <a:effectLst/>
              </a:rPr>
              <a:t>Universitatea</a:t>
            </a:r>
            <a:r>
              <a:rPr lang="de-DE" sz="800" dirty="0">
                <a:effectLst/>
              </a:rPr>
              <a:t> „</a:t>
            </a:r>
            <a:r>
              <a:rPr lang="de-DE" sz="800" dirty="0" err="1">
                <a:effectLst/>
              </a:rPr>
              <a:t>Politehnica</a:t>
            </a:r>
            <a:r>
              <a:rPr lang="de-DE" sz="800" dirty="0">
                <a:effectLst/>
              </a:rPr>
              <a:t>“ </a:t>
            </a:r>
            <a:r>
              <a:rPr lang="de-DE" sz="800" dirty="0" err="1">
                <a:effectLst/>
              </a:rPr>
              <a:t>din</a:t>
            </a:r>
            <a:r>
              <a:rPr lang="de-DE" sz="800" dirty="0">
                <a:effectLst/>
              </a:rPr>
              <a:t> </a:t>
            </a:r>
            <a:r>
              <a:rPr lang="de-DE" sz="800" dirty="0" err="1">
                <a:effectLst/>
              </a:rPr>
              <a:t>Timisoara</a:t>
            </a:r>
            <a:endParaRPr lang="de-DE" sz="800" dirty="0">
              <a:effectLst/>
            </a:endParaRPr>
          </a:p>
          <a:p>
            <a:pPr algn="ctr">
              <a:spcBef>
                <a:spcPct val="0"/>
              </a:spcBef>
              <a:buClrTx/>
              <a:buSzTx/>
              <a:buFontTx/>
              <a:buNone/>
              <a:defRPr/>
            </a:pPr>
            <a:r>
              <a:rPr lang="de-DE" sz="800" dirty="0" err="1">
                <a:effectLst/>
              </a:rPr>
              <a:t>Facultatea</a:t>
            </a:r>
            <a:r>
              <a:rPr lang="de-DE" sz="800" dirty="0">
                <a:effectLst/>
              </a:rPr>
              <a:t> de </a:t>
            </a:r>
            <a:r>
              <a:rPr lang="de-DE" sz="800" dirty="0" err="1">
                <a:effectLst/>
              </a:rPr>
              <a:t>Mecanica</a:t>
            </a:r>
            <a:r>
              <a:rPr lang="de-DE" sz="800" dirty="0">
                <a:effectLst/>
              </a:rPr>
              <a:t> </a:t>
            </a:r>
          </a:p>
          <a:p>
            <a:pPr algn="ctr">
              <a:spcBef>
                <a:spcPct val="0"/>
              </a:spcBef>
              <a:buClrTx/>
              <a:buSzTx/>
              <a:buFontTx/>
              <a:buNone/>
              <a:defRPr/>
            </a:pPr>
            <a:r>
              <a:rPr lang="de-DE" sz="800" dirty="0" err="1">
                <a:effectLst/>
              </a:rPr>
              <a:t>Departamentul</a:t>
            </a:r>
            <a:r>
              <a:rPr lang="de-DE" sz="800" dirty="0">
                <a:effectLst/>
              </a:rPr>
              <a:t> de </a:t>
            </a:r>
            <a:r>
              <a:rPr lang="de-DE" sz="800" dirty="0" err="1">
                <a:effectLst/>
              </a:rPr>
              <a:t>Mecatronica</a:t>
            </a:r>
            <a:endParaRPr lang="de-DE" sz="800" dirty="0">
              <a:effectLst/>
            </a:endParaRPr>
          </a:p>
        </p:txBody>
      </p:sp>
      <p:sp>
        <p:nvSpPr>
          <p:cNvPr id="9" name="Rectangle 23"/>
          <p:cNvSpPr>
            <a:spLocks noChangeArrowheads="1"/>
          </p:cNvSpPr>
          <p:nvPr userDrawn="1"/>
        </p:nvSpPr>
        <p:spPr bwMode="auto">
          <a:xfrm>
            <a:off x="3886200" y="2814638"/>
            <a:ext cx="9144000" cy="0"/>
          </a:xfrm>
          <a:prstGeom prst="rect">
            <a:avLst/>
          </a:prstGeom>
          <a:noFill/>
          <a:ln w="9525">
            <a:noFill/>
            <a:miter lim="800000"/>
            <a:headEnd/>
            <a:tailEnd/>
          </a:ln>
          <a:effectLst/>
        </p:spPr>
        <p:txBody>
          <a:bodyPr lIns="92075" tIns="46038" rIns="92075" bIns="46038">
            <a:spAutoFit/>
          </a:bodyPr>
          <a:lstStyle/>
          <a:p>
            <a:pPr>
              <a:defRPr/>
            </a:pPr>
            <a:endParaRPr lang="de-DE"/>
          </a:p>
        </p:txBody>
      </p:sp>
      <p:pic>
        <p:nvPicPr>
          <p:cNvPr id="10" name="Picture 24" descr="upt"/>
          <p:cNvPicPr>
            <a:picLocks noChangeAspect="1" noChangeArrowheads="1"/>
          </p:cNvPicPr>
          <p:nvPr userDrawn="1"/>
        </p:nvPicPr>
        <p:blipFill>
          <a:blip r:embed="rId13"/>
          <a:srcRect/>
          <a:stretch>
            <a:fillRect/>
          </a:stretch>
        </p:blipFill>
        <p:spPr bwMode="auto">
          <a:xfrm>
            <a:off x="0" y="6327775"/>
            <a:ext cx="534988" cy="530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ransition>
    <p:zoom/>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8" Type="http://schemas.openxmlformats.org/officeDocument/2006/relationships/image" Target="../media/image13.emf"/><Relationship Id="rId13" Type="http://schemas.openxmlformats.org/officeDocument/2006/relationships/customXml" Target="../ink/ink5.xml"/><Relationship Id="rId18" Type="http://schemas.openxmlformats.org/officeDocument/2006/relationships/image" Target="../media/image18.emf"/><Relationship Id="rId3" Type="http://schemas.openxmlformats.org/officeDocument/2006/relationships/oleObject" Target="../embeddings/oleObject10.bin"/><Relationship Id="rId7" Type="http://schemas.openxmlformats.org/officeDocument/2006/relationships/customXml" Target="../ink/ink2.xml"/><Relationship Id="rId12" Type="http://schemas.openxmlformats.org/officeDocument/2006/relationships/image" Target="../media/image15.emf"/><Relationship Id="rId17" Type="http://schemas.openxmlformats.org/officeDocument/2006/relationships/customXml" Target="../ink/ink7.xml"/><Relationship Id="rId2" Type="http://schemas.openxmlformats.org/officeDocument/2006/relationships/slideLayout" Target="../slideLayouts/slideLayout20.xml"/><Relationship Id="rId16" Type="http://schemas.openxmlformats.org/officeDocument/2006/relationships/image" Target="../media/image17.emf"/><Relationship Id="rId1" Type="http://schemas.openxmlformats.org/officeDocument/2006/relationships/vmlDrawing" Target="../drawings/vmlDrawing5.vml"/><Relationship Id="rId6" Type="http://schemas.openxmlformats.org/officeDocument/2006/relationships/image" Target="../media/image12.emf"/><Relationship Id="rId11" Type="http://schemas.openxmlformats.org/officeDocument/2006/relationships/customXml" Target="../ink/ink4.xml"/><Relationship Id="rId5" Type="http://schemas.openxmlformats.org/officeDocument/2006/relationships/customXml" Target="../ink/ink1.xml"/><Relationship Id="rId15" Type="http://schemas.openxmlformats.org/officeDocument/2006/relationships/customXml" Target="../ink/ink6.xml"/><Relationship Id="rId10" Type="http://schemas.openxmlformats.org/officeDocument/2006/relationships/image" Target="../media/image14.emf"/><Relationship Id="rId4" Type="http://schemas.openxmlformats.org/officeDocument/2006/relationships/image" Target="../media/image11.wmf"/><Relationship Id="rId9" Type="http://schemas.openxmlformats.org/officeDocument/2006/relationships/customXml" Target="../ink/ink3.xml"/><Relationship Id="rId14" Type="http://schemas.openxmlformats.org/officeDocument/2006/relationships/image" Target="../media/image16.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0.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8" Type="http://schemas.openxmlformats.org/officeDocument/2006/relationships/image" Target="../media/image21.emf"/><Relationship Id="rId13" Type="http://schemas.openxmlformats.org/officeDocument/2006/relationships/oleObject" Target="../embeddings/oleObject17.bin"/><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23.emf"/><Relationship Id="rId2" Type="http://schemas.openxmlformats.org/officeDocument/2006/relationships/slideLayout" Target="../slideLayouts/slideLayout37.xml"/><Relationship Id="rId1" Type="http://schemas.openxmlformats.org/officeDocument/2006/relationships/vmlDrawing" Target="../drawings/vmlDrawing7.vml"/><Relationship Id="rId6" Type="http://schemas.openxmlformats.org/officeDocument/2006/relationships/image" Target="../media/image20.emf"/><Relationship Id="rId11" Type="http://schemas.openxmlformats.org/officeDocument/2006/relationships/oleObject" Target="../embeddings/oleObject16.bin"/><Relationship Id="rId5" Type="http://schemas.openxmlformats.org/officeDocument/2006/relationships/oleObject" Target="../embeddings/oleObject13.bin"/><Relationship Id="rId10" Type="http://schemas.openxmlformats.org/officeDocument/2006/relationships/image" Target="../media/image22.emf"/><Relationship Id="rId4" Type="http://schemas.openxmlformats.org/officeDocument/2006/relationships/image" Target="../media/image19.emf"/><Relationship Id="rId9" Type="http://schemas.openxmlformats.org/officeDocument/2006/relationships/oleObject" Target="../embeddings/oleObject15.bin"/><Relationship Id="rId14" Type="http://schemas.openxmlformats.org/officeDocument/2006/relationships/image" Target="../media/image24.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26.e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9.bin"/><Relationship Id="rId5" Type="http://schemas.openxmlformats.org/officeDocument/2006/relationships/image" Target="../media/image25.wmf"/><Relationship Id="rId4" Type="http://schemas.openxmlformats.org/officeDocument/2006/relationships/oleObject" Target="../embeddings/oleObject18.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27.e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1.bin"/><Relationship Id="rId5" Type="http://schemas.openxmlformats.org/officeDocument/2006/relationships/image" Target="../media/image25.wmf"/><Relationship Id="rId4" Type="http://schemas.openxmlformats.org/officeDocument/2006/relationships/oleObject" Target="../embeddings/oleObject20.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1.wmf"/><Relationship Id="rId4" Type="http://schemas.openxmlformats.org/officeDocument/2006/relationships/oleObject" Target="../embeddings/oleObject2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12.wmf"/><Relationship Id="rId4" Type="http://schemas.openxmlformats.org/officeDocument/2006/relationships/oleObject" Target="../embeddings/oleObject2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29.e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5.bin"/><Relationship Id="rId5" Type="http://schemas.openxmlformats.org/officeDocument/2006/relationships/image" Target="../media/image28.wmf"/><Relationship Id="rId4" Type="http://schemas.openxmlformats.org/officeDocument/2006/relationships/oleObject" Target="../embeddings/oleObject24.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30.e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27.bin"/><Relationship Id="rId5" Type="http://schemas.openxmlformats.org/officeDocument/2006/relationships/image" Target="../media/image28.wmf"/><Relationship Id="rId4" Type="http://schemas.openxmlformats.org/officeDocument/2006/relationships/oleObject" Target="../embeddings/oleObject26.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4.xml"/><Relationship Id="rId1" Type="http://schemas.openxmlformats.org/officeDocument/2006/relationships/vmlDrawing" Target="../drawings/vmlDrawing14.vml"/><Relationship Id="rId5" Type="http://schemas.openxmlformats.org/officeDocument/2006/relationships/image" Target="../media/image31.emf"/><Relationship Id="rId4" Type="http://schemas.openxmlformats.org/officeDocument/2006/relationships/oleObject" Target="../embeddings/oleObject28.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4.xml"/><Relationship Id="rId1" Type="http://schemas.openxmlformats.org/officeDocument/2006/relationships/vmlDrawing" Target="../drawings/vmlDrawing15.vml"/><Relationship Id="rId4" Type="http://schemas.openxmlformats.org/officeDocument/2006/relationships/image" Target="../media/image32.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74.xml"/><Relationship Id="rId1" Type="http://schemas.openxmlformats.org/officeDocument/2006/relationships/vmlDrawing" Target="../drawings/vmlDrawing16.vml"/><Relationship Id="rId4" Type="http://schemas.openxmlformats.org/officeDocument/2006/relationships/image" Target="../media/image33.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74.xml"/><Relationship Id="rId1" Type="http://schemas.openxmlformats.org/officeDocument/2006/relationships/vmlDrawing" Target="../drawings/vmlDrawing17.vml"/><Relationship Id="rId6" Type="http://schemas.openxmlformats.org/officeDocument/2006/relationships/image" Target="../media/image35.wmf"/><Relationship Id="rId5" Type="http://schemas.openxmlformats.org/officeDocument/2006/relationships/oleObject" Target="../embeddings/oleObject32.bin"/><Relationship Id="rId4" Type="http://schemas.openxmlformats.org/officeDocument/2006/relationships/image" Target="../media/image34.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74.xml"/><Relationship Id="rId1" Type="http://schemas.openxmlformats.org/officeDocument/2006/relationships/vmlDrawing" Target="../drawings/vmlDrawing18.vml"/><Relationship Id="rId4" Type="http://schemas.openxmlformats.org/officeDocument/2006/relationships/image" Target="../media/image36.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74.xml"/><Relationship Id="rId1" Type="http://schemas.openxmlformats.org/officeDocument/2006/relationships/vmlDrawing" Target="../drawings/vmlDrawing19.vml"/><Relationship Id="rId6" Type="http://schemas.openxmlformats.org/officeDocument/2006/relationships/image" Target="../media/image38.wmf"/><Relationship Id="rId5" Type="http://schemas.openxmlformats.org/officeDocument/2006/relationships/oleObject" Target="../embeddings/oleObject35.bin"/><Relationship Id="rId4" Type="http://schemas.openxmlformats.org/officeDocument/2006/relationships/image" Target="../media/image37.wmf"/></Relationships>
</file>

<file path=ppt/slides/_rels/slide28.x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oleObject" Target="../embeddings/oleObject41.bin"/><Relationship Id="rId3" Type="http://schemas.openxmlformats.org/officeDocument/2006/relationships/oleObject" Target="../embeddings/oleObject36.bin"/><Relationship Id="rId7" Type="http://schemas.openxmlformats.org/officeDocument/2006/relationships/oleObject" Target="../embeddings/oleObject38.bin"/><Relationship Id="rId12" Type="http://schemas.openxmlformats.org/officeDocument/2006/relationships/image" Target="../media/image43.wmf"/><Relationship Id="rId2" Type="http://schemas.openxmlformats.org/officeDocument/2006/relationships/slideLayout" Target="../slideLayouts/slideLayout74.xml"/><Relationship Id="rId1" Type="http://schemas.openxmlformats.org/officeDocument/2006/relationships/vmlDrawing" Target="../drawings/vmlDrawing20.vml"/><Relationship Id="rId6" Type="http://schemas.openxmlformats.org/officeDocument/2006/relationships/image" Target="../media/image40.wmf"/><Relationship Id="rId11" Type="http://schemas.openxmlformats.org/officeDocument/2006/relationships/oleObject" Target="../embeddings/oleObject40.bin"/><Relationship Id="rId5" Type="http://schemas.openxmlformats.org/officeDocument/2006/relationships/oleObject" Target="../embeddings/oleObject37.bin"/><Relationship Id="rId10" Type="http://schemas.openxmlformats.org/officeDocument/2006/relationships/image" Target="../media/image42.wmf"/><Relationship Id="rId4" Type="http://schemas.openxmlformats.org/officeDocument/2006/relationships/image" Target="../media/image39.wmf"/><Relationship Id="rId9" Type="http://schemas.openxmlformats.org/officeDocument/2006/relationships/oleObject" Target="../embeddings/oleObject39.bin"/><Relationship Id="rId14" Type="http://schemas.openxmlformats.org/officeDocument/2006/relationships/image" Target="../media/image44.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0.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2.bin"/><Relationship Id="rId7" Type="http://schemas.openxmlformats.org/officeDocument/2006/relationships/oleObject" Target="../embeddings/oleObject44.bin"/><Relationship Id="rId12" Type="http://schemas.openxmlformats.org/officeDocument/2006/relationships/image" Target="../media/image49.wmf"/><Relationship Id="rId2" Type="http://schemas.openxmlformats.org/officeDocument/2006/relationships/slideLayout" Target="../slideLayouts/slideLayout74.xml"/><Relationship Id="rId1" Type="http://schemas.openxmlformats.org/officeDocument/2006/relationships/vmlDrawing" Target="../drawings/vmlDrawing21.vml"/><Relationship Id="rId6" Type="http://schemas.openxmlformats.org/officeDocument/2006/relationships/image" Target="../media/image46.wmf"/><Relationship Id="rId11" Type="http://schemas.openxmlformats.org/officeDocument/2006/relationships/oleObject" Target="../embeddings/oleObject46.bin"/><Relationship Id="rId5" Type="http://schemas.openxmlformats.org/officeDocument/2006/relationships/oleObject" Target="../embeddings/oleObject43.bin"/><Relationship Id="rId10" Type="http://schemas.openxmlformats.org/officeDocument/2006/relationships/image" Target="../media/image48.wmf"/><Relationship Id="rId4" Type="http://schemas.openxmlformats.org/officeDocument/2006/relationships/image" Target="../media/image45.wmf"/><Relationship Id="rId9" Type="http://schemas.openxmlformats.org/officeDocument/2006/relationships/oleObject" Target="../embeddings/oleObject45.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74.xml"/><Relationship Id="rId1" Type="http://schemas.openxmlformats.org/officeDocument/2006/relationships/vmlDrawing" Target="../drawings/vmlDrawing22.vml"/><Relationship Id="rId6" Type="http://schemas.openxmlformats.org/officeDocument/2006/relationships/image" Target="../media/image51.wmf"/><Relationship Id="rId5" Type="http://schemas.openxmlformats.org/officeDocument/2006/relationships/oleObject" Target="../embeddings/oleObject48.bin"/><Relationship Id="rId4" Type="http://schemas.openxmlformats.org/officeDocument/2006/relationships/image" Target="../media/image50.wmf"/></Relationships>
</file>

<file path=ppt/slides/_rels/slide32.x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oleObject" Target="../embeddings/oleObject49.bin"/><Relationship Id="rId7" Type="http://schemas.openxmlformats.org/officeDocument/2006/relationships/oleObject" Target="../embeddings/oleObject51.bin"/><Relationship Id="rId2" Type="http://schemas.openxmlformats.org/officeDocument/2006/relationships/slideLayout" Target="../slideLayouts/slideLayout74.xml"/><Relationship Id="rId1" Type="http://schemas.openxmlformats.org/officeDocument/2006/relationships/vmlDrawing" Target="../drawings/vmlDrawing23.vml"/><Relationship Id="rId6" Type="http://schemas.openxmlformats.org/officeDocument/2006/relationships/image" Target="../media/image53.wmf"/><Relationship Id="rId5" Type="http://schemas.openxmlformats.org/officeDocument/2006/relationships/oleObject" Target="../embeddings/oleObject50.bin"/><Relationship Id="rId4" Type="http://schemas.openxmlformats.org/officeDocument/2006/relationships/image" Target="../media/image52.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74.xml"/><Relationship Id="rId1" Type="http://schemas.openxmlformats.org/officeDocument/2006/relationships/vmlDrawing" Target="../drawings/vmlDrawing24.vml"/><Relationship Id="rId4" Type="http://schemas.openxmlformats.org/officeDocument/2006/relationships/image" Target="../media/image55.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_rels/slide35.xml.rels><?xml version="1.0" encoding="UTF-8" standalone="yes"?>
<Relationships xmlns="http://schemas.openxmlformats.org/package/2006/relationships"><Relationship Id="rId8" Type="http://schemas.openxmlformats.org/officeDocument/2006/relationships/image" Target="../media/image58.wmf"/><Relationship Id="rId3" Type="http://schemas.openxmlformats.org/officeDocument/2006/relationships/oleObject" Target="../embeddings/oleObject53.bin"/><Relationship Id="rId7" Type="http://schemas.openxmlformats.org/officeDocument/2006/relationships/oleObject" Target="../embeddings/oleObject55.bin"/><Relationship Id="rId2" Type="http://schemas.openxmlformats.org/officeDocument/2006/relationships/slideLayout" Target="../slideLayouts/slideLayout74.xml"/><Relationship Id="rId1" Type="http://schemas.openxmlformats.org/officeDocument/2006/relationships/vmlDrawing" Target="../drawings/vmlDrawing25.vml"/><Relationship Id="rId6" Type="http://schemas.openxmlformats.org/officeDocument/2006/relationships/image" Target="../media/image57.wmf"/><Relationship Id="rId5" Type="http://schemas.openxmlformats.org/officeDocument/2006/relationships/oleObject" Target="../embeddings/oleObject54.bin"/><Relationship Id="rId4" Type="http://schemas.openxmlformats.org/officeDocument/2006/relationships/image" Target="../media/image56.wmf"/></Relationships>
</file>

<file path=ppt/slides/_rels/slide36.xml.rels><?xml version="1.0" encoding="UTF-8" standalone="yes"?>
<Relationships xmlns="http://schemas.openxmlformats.org/package/2006/relationships"><Relationship Id="rId8" Type="http://schemas.openxmlformats.org/officeDocument/2006/relationships/image" Target="../media/image61.wmf"/><Relationship Id="rId3" Type="http://schemas.openxmlformats.org/officeDocument/2006/relationships/oleObject" Target="../embeddings/oleObject56.bin"/><Relationship Id="rId7" Type="http://schemas.openxmlformats.org/officeDocument/2006/relationships/oleObject" Target="../embeddings/oleObject58.bin"/><Relationship Id="rId12" Type="http://schemas.openxmlformats.org/officeDocument/2006/relationships/image" Target="../media/image63.wmf"/><Relationship Id="rId2" Type="http://schemas.openxmlformats.org/officeDocument/2006/relationships/slideLayout" Target="../slideLayouts/slideLayout74.xml"/><Relationship Id="rId1" Type="http://schemas.openxmlformats.org/officeDocument/2006/relationships/vmlDrawing" Target="../drawings/vmlDrawing26.vml"/><Relationship Id="rId6" Type="http://schemas.openxmlformats.org/officeDocument/2006/relationships/image" Target="../media/image60.wmf"/><Relationship Id="rId11" Type="http://schemas.openxmlformats.org/officeDocument/2006/relationships/oleObject" Target="../embeddings/oleObject60.bin"/><Relationship Id="rId5" Type="http://schemas.openxmlformats.org/officeDocument/2006/relationships/oleObject" Target="../embeddings/oleObject57.bin"/><Relationship Id="rId10" Type="http://schemas.openxmlformats.org/officeDocument/2006/relationships/image" Target="../media/image62.wmf"/><Relationship Id="rId4" Type="http://schemas.openxmlformats.org/officeDocument/2006/relationships/image" Target="../media/image59.wmf"/><Relationship Id="rId9" Type="http://schemas.openxmlformats.org/officeDocument/2006/relationships/oleObject" Target="../embeddings/oleObject59.bin"/></Relationships>
</file>

<file path=ppt/slides/_rels/slide37.xml.rels><?xml version="1.0" encoding="UTF-8" standalone="yes"?>
<Relationships xmlns="http://schemas.openxmlformats.org/package/2006/relationships"><Relationship Id="rId8" Type="http://schemas.openxmlformats.org/officeDocument/2006/relationships/image" Target="../media/image66.wmf"/><Relationship Id="rId3" Type="http://schemas.openxmlformats.org/officeDocument/2006/relationships/oleObject" Target="../embeddings/oleObject61.bin"/><Relationship Id="rId7" Type="http://schemas.openxmlformats.org/officeDocument/2006/relationships/oleObject" Target="../embeddings/oleObject63.bin"/><Relationship Id="rId2" Type="http://schemas.openxmlformats.org/officeDocument/2006/relationships/slideLayout" Target="../slideLayouts/slideLayout74.xml"/><Relationship Id="rId1" Type="http://schemas.openxmlformats.org/officeDocument/2006/relationships/vmlDrawing" Target="../drawings/vmlDrawing27.vml"/><Relationship Id="rId6" Type="http://schemas.openxmlformats.org/officeDocument/2006/relationships/image" Target="../media/image65.wmf"/><Relationship Id="rId5" Type="http://schemas.openxmlformats.org/officeDocument/2006/relationships/oleObject" Target="../embeddings/oleObject62.bin"/><Relationship Id="rId4" Type="http://schemas.openxmlformats.org/officeDocument/2006/relationships/image" Target="../media/image64.wmf"/></Relationships>
</file>

<file path=ppt/slides/_rels/slide38.xml.rels><?xml version="1.0" encoding="UTF-8" standalone="yes"?>
<Relationships xmlns="http://schemas.openxmlformats.org/package/2006/relationships"><Relationship Id="rId8" Type="http://schemas.openxmlformats.org/officeDocument/2006/relationships/image" Target="../media/image69.wmf"/><Relationship Id="rId3" Type="http://schemas.openxmlformats.org/officeDocument/2006/relationships/oleObject" Target="../embeddings/oleObject64.bin"/><Relationship Id="rId7" Type="http://schemas.openxmlformats.org/officeDocument/2006/relationships/oleObject" Target="../embeddings/oleObject66.bin"/><Relationship Id="rId2" Type="http://schemas.openxmlformats.org/officeDocument/2006/relationships/slideLayout" Target="../slideLayouts/slideLayout74.xml"/><Relationship Id="rId1" Type="http://schemas.openxmlformats.org/officeDocument/2006/relationships/vmlDrawing" Target="../drawings/vmlDrawing28.vml"/><Relationship Id="rId6" Type="http://schemas.openxmlformats.org/officeDocument/2006/relationships/image" Target="../media/image68.wmf"/><Relationship Id="rId5" Type="http://schemas.openxmlformats.org/officeDocument/2006/relationships/oleObject" Target="../embeddings/oleObject65.bin"/><Relationship Id="rId10" Type="http://schemas.openxmlformats.org/officeDocument/2006/relationships/image" Target="../media/image70.wmf"/><Relationship Id="rId4" Type="http://schemas.openxmlformats.org/officeDocument/2006/relationships/image" Target="../media/image67.wmf"/><Relationship Id="rId9" Type="http://schemas.openxmlformats.org/officeDocument/2006/relationships/oleObject" Target="../embeddings/oleObject67.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0.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0.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15.xml"/><Relationship Id="rId1" Type="http://schemas.openxmlformats.org/officeDocument/2006/relationships/vmlDrawing" Target="../drawings/vmlDrawing3.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5.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9.bin"/><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8" name="Text Box 8"/>
          <p:cNvSpPr txBox="1">
            <a:spLocks noChangeArrowheads="1"/>
          </p:cNvSpPr>
          <p:nvPr/>
        </p:nvSpPr>
        <p:spPr bwMode="auto">
          <a:xfrm>
            <a:off x="139700" y="3054350"/>
            <a:ext cx="8839200" cy="1447800"/>
          </a:xfrm>
          <a:prstGeom prst="rect">
            <a:avLst/>
          </a:prstGeom>
          <a:noFill/>
          <a:ln w="9525">
            <a:noFill/>
            <a:miter lim="800000"/>
            <a:headEnd/>
            <a:tailEnd/>
          </a:ln>
          <a:effectLst/>
        </p:spPr>
        <p:txBody>
          <a:bodyPr lIns="92075" tIns="46038" rIns="92075" bIns="46038">
            <a:spAutoFit/>
          </a:bodyPr>
          <a:lstStyle/>
          <a:p>
            <a:pPr algn="ctr">
              <a:spcBef>
                <a:spcPct val="0"/>
              </a:spcBef>
              <a:buFont typeface="Monotype Sorts" pitchFamily="2" charset="2"/>
              <a:buNone/>
              <a:defRPr/>
            </a:pPr>
            <a:r>
              <a:rPr lang="de-DE" sz="4400" b="1" dirty="0">
                <a:solidFill>
                  <a:srgbClr val="04B4FA"/>
                </a:solidFill>
                <a:effectLst>
                  <a:outerShdw blurRad="38100" dist="38100" dir="2700000" algn="tl">
                    <a:srgbClr val="000000"/>
                  </a:outerShdw>
                </a:effectLst>
                <a:latin typeface="Arial" charset="0"/>
                <a:cs typeface="Times New Roman" pitchFamily="18" charset="0"/>
              </a:rPr>
              <a:t>Cap.2 </a:t>
            </a:r>
            <a:r>
              <a:rPr lang="de-DE" sz="4400" b="1" dirty="0" err="1">
                <a:solidFill>
                  <a:srgbClr val="04B4FA"/>
                </a:solidFill>
                <a:effectLst>
                  <a:outerShdw blurRad="38100" dist="38100" dir="2700000" algn="tl">
                    <a:srgbClr val="000000"/>
                  </a:outerShdw>
                </a:effectLst>
                <a:latin typeface="Arial" charset="0"/>
                <a:cs typeface="Times New Roman" pitchFamily="18" charset="0"/>
              </a:rPr>
              <a:t>Analiza</a:t>
            </a:r>
            <a:r>
              <a:rPr lang="de-DE" sz="4400" b="1" dirty="0">
                <a:solidFill>
                  <a:srgbClr val="04B4FA"/>
                </a:solidFill>
                <a:effectLst>
                  <a:outerShdw blurRad="38100" dist="38100" dir="2700000" algn="tl">
                    <a:srgbClr val="000000"/>
                  </a:outerShdw>
                </a:effectLst>
                <a:latin typeface="Arial" charset="0"/>
                <a:cs typeface="Times New Roman" pitchFamily="18" charset="0"/>
              </a:rPr>
              <a:t> </a:t>
            </a:r>
            <a:r>
              <a:rPr lang="de-DE" sz="4400" b="1" dirty="0" err="1">
                <a:solidFill>
                  <a:srgbClr val="04B4FA"/>
                </a:solidFill>
                <a:effectLst>
                  <a:outerShdw blurRad="38100" dist="38100" dir="2700000" algn="tl">
                    <a:srgbClr val="000000"/>
                  </a:outerShdw>
                </a:effectLst>
                <a:latin typeface="Arial" charset="0"/>
                <a:cs typeface="Times New Roman" pitchFamily="18" charset="0"/>
              </a:rPr>
              <a:t>cinematica</a:t>
            </a:r>
            <a:r>
              <a:rPr lang="de-DE" sz="4400" b="1" dirty="0">
                <a:solidFill>
                  <a:srgbClr val="04B4FA"/>
                </a:solidFill>
                <a:effectLst>
                  <a:outerShdw blurRad="38100" dist="38100" dir="2700000" algn="tl">
                    <a:srgbClr val="000000"/>
                  </a:outerShdw>
                </a:effectLst>
                <a:latin typeface="Arial" charset="0"/>
                <a:cs typeface="Times New Roman" pitchFamily="18" charset="0"/>
              </a:rPr>
              <a:t> </a:t>
            </a:r>
            <a:r>
              <a:rPr lang="de-DE" sz="4400" b="1" dirty="0" err="1">
                <a:solidFill>
                  <a:srgbClr val="04B4FA"/>
                </a:solidFill>
                <a:effectLst>
                  <a:outerShdw blurRad="38100" dist="38100" dir="2700000" algn="tl">
                    <a:srgbClr val="000000"/>
                  </a:outerShdw>
                </a:effectLst>
                <a:latin typeface="Arial" charset="0"/>
                <a:cs typeface="Times New Roman" pitchFamily="18" charset="0"/>
              </a:rPr>
              <a:t>mecanismelor</a:t>
            </a:r>
            <a:r>
              <a:rPr lang="de-DE" sz="4400" b="1" dirty="0">
                <a:solidFill>
                  <a:srgbClr val="04B4FA"/>
                </a:solidFill>
                <a:effectLst>
                  <a:outerShdw blurRad="38100" dist="38100" dir="2700000" algn="tl">
                    <a:srgbClr val="000000"/>
                  </a:outerShdw>
                </a:effectLst>
                <a:latin typeface="Arial" charset="0"/>
                <a:cs typeface="Times New Roman" pitchFamily="18" charset="0"/>
              </a:rPr>
              <a:t> </a:t>
            </a:r>
            <a:r>
              <a:rPr lang="de-DE" sz="4400" b="1" dirty="0" err="1">
                <a:solidFill>
                  <a:srgbClr val="04B4FA"/>
                </a:solidFill>
                <a:effectLst>
                  <a:outerShdw blurRad="38100" dist="38100" dir="2700000" algn="tl">
                    <a:srgbClr val="000000"/>
                  </a:outerShdw>
                </a:effectLst>
                <a:latin typeface="Arial" charset="0"/>
                <a:cs typeface="Times New Roman" pitchFamily="18" charset="0"/>
              </a:rPr>
              <a:t>cu</a:t>
            </a:r>
            <a:r>
              <a:rPr lang="de-DE" sz="4400" b="1" dirty="0">
                <a:solidFill>
                  <a:srgbClr val="04B4FA"/>
                </a:solidFill>
                <a:effectLst>
                  <a:outerShdw blurRad="38100" dist="38100" dir="2700000" algn="tl">
                    <a:srgbClr val="000000"/>
                  </a:outerShdw>
                </a:effectLst>
                <a:latin typeface="Arial" charset="0"/>
                <a:cs typeface="Times New Roman" pitchFamily="18" charset="0"/>
              </a:rPr>
              <a:t> bare</a:t>
            </a:r>
          </a:p>
        </p:txBody>
      </p:sp>
      <p:sp>
        <p:nvSpPr>
          <p:cNvPr id="4" name="Slide Number Placeholder 3"/>
          <p:cNvSpPr>
            <a:spLocks noGrp="1"/>
          </p:cNvSpPr>
          <p:nvPr>
            <p:ph type="sldNum" sz="quarter" idx="12"/>
          </p:nvPr>
        </p:nvSpPr>
        <p:spPr/>
        <p:txBody>
          <a:bodyPr/>
          <a:lstStyle/>
          <a:p>
            <a:fld id="{0F22843C-F9F2-4FFC-B527-BC37B558BFD5}" type="slidenum">
              <a:rPr lang="en-US" smtClean="0"/>
              <a:pPr/>
              <a:t>1</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48"/>
                                        </p:tgtEl>
                                        <p:attrNameLst>
                                          <p:attrName>style.visibility</p:attrName>
                                        </p:attrNameLst>
                                      </p:cBhvr>
                                      <p:to>
                                        <p:strVal val="visible"/>
                                      </p:to>
                                    </p:set>
                                    <p:anim calcmode="lin" valueType="num">
                                      <p:cBhvr>
                                        <p:cTn id="7" dur="500" fill="hold"/>
                                        <p:tgtEl>
                                          <p:spTgt spid="61448"/>
                                        </p:tgtEl>
                                        <p:attrNameLst>
                                          <p:attrName>ppt_w</p:attrName>
                                        </p:attrNameLst>
                                      </p:cBhvr>
                                      <p:tavLst>
                                        <p:tav tm="0">
                                          <p:val>
                                            <p:fltVal val="0"/>
                                          </p:val>
                                        </p:tav>
                                        <p:tav tm="100000">
                                          <p:val>
                                            <p:strVal val="#ppt_w"/>
                                          </p:val>
                                        </p:tav>
                                      </p:tavLst>
                                    </p:anim>
                                    <p:anim calcmode="lin" valueType="num">
                                      <p:cBhvr>
                                        <p:cTn id="8" dur="500" fill="hold"/>
                                        <p:tgtEl>
                                          <p:spTgt spid="614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8"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a:xfrm>
            <a:off x="352425" y="881063"/>
            <a:ext cx="8229600" cy="4525962"/>
          </a:xfrm>
        </p:spPr>
        <p:txBody>
          <a:bodyPr/>
          <a:lstStyle/>
          <a:p>
            <a:pPr marL="0" indent="17463">
              <a:buFontTx/>
              <a:buNone/>
            </a:pPr>
            <a:r>
              <a:rPr lang="ro-RO" sz="2800" dirty="0">
                <a:latin typeface="Times New Roman" pitchFamily="18" charset="0"/>
                <a:cs typeface="Times New Roman" pitchFamily="18" charset="0"/>
              </a:rPr>
              <a:t>În mişcarea plan paralelă a unei comfiguraţii geometrice nedeformabile </a:t>
            </a:r>
            <a:r>
              <a:rPr lang="en-US" sz="2800" dirty="0">
                <a:latin typeface="Times New Roman" pitchFamily="18" charset="0"/>
                <a:cs typeface="Times New Roman" pitchFamily="18" charset="0"/>
              </a:rPr>
              <a:t>(A B C)</a:t>
            </a:r>
            <a:r>
              <a:rPr lang="ro-RO" sz="2800" dirty="0">
                <a:latin typeface="Times New Roman" pitchFamily="18" charset="0"/>
                <a:cs typeface="Times New Roman" pitchFamily="18" charset="0"/>
              </a:rPr>
              <a:t>, figura vitezelor </a:t>
            </a:r>
            <a:r>
              <a:rPr lang="en-US" sz="2800" dirty="0">
                <a:latin typeface="Times New Roman" pitchFamily="18" charset="0"/>
                <a:cs typeface="Times New Roman" pitchFamily="18" charset="0"/>
              </a:rPr>
              <a:t>(a’ b’ c’)</a:t>
            </a:r>
            <a:r>
              <a:rPr lang="ro-RO" sz="2800" dirty="0">
                <a:latin typeface="Times New Roman" pitchFamily="18" charset="0"/>
                <a:cs typeface="Times New Roman" pitchFamily="18" charset="0"/>
              </a:rPr>
              <a:t>, figura acceleraţiilor </a:t>
            </a:r>
            <a:r>
              <a:rPr lang="en-US" sz="2800" dirty="0">
                <a:latin typeface="Times New Roman" pitchFamily="18" charset="0"/>
                <a:cs typeface="Times New Roman" pitchFamily="18" charset="0"/>
              </a:rPr>
              <a:t>(</a:t>
            </a:r>
            <a:r>
              <a:rPr lang="el-GR" sz="2800" dirty="0">
                <a:latin typeface="Times New Roman" pitchFamily="18" charset="0"/>
                <a:cs typeface="Times New Roman" pitchFamily="18" charset="0"/>
              </a:rPr>
              <a:t>α</a:t>
            </a:r>
            <a:r>
              <a:rPr lang="en-US" sz="2800" dirty="0">
                <a:latin typeface="Times New Roman" pitchFamily="18" charset="0"/>
                <a:cs typeface="Times New Roman" pitchFamily="18" charset="0"/>
              </a:rPr>
              <a:t>’ </a:t>
            </a:r>
            <a:r>
              <a:rPr lang="el-GR" sz="2800" dirty="0">
                <a:latin typeface="Times New Roman" pitchFamily="18" charset="0"/>
                <a:cs typeface="Times New Roman" pitchFamily="18" charset="0"/>
              </a:rPr>
              <a:t>β</a:t>
            </a:r>
            <a:r>
              <a:rPr lang="en-US" sz="2800" dirty="0">
                <a:latin typeface="Times New Roman" pitchFamily="18" charset="0"/>
                <a:cs typeface="Times New Roman" pitchFamily="18" charset="0"/>
              </a:rPr>
              <a:t>’ </a:t>
            </a:r>
            <a:r>
              <a:rPr lang="el-GR" sz="2800" dirty="0">
                <a:latin typeface="Times New Roman" pitchFamily="18" charset="0"/>
                <a:cs typeface="Times New Roman" pitchFamily="18" charset="0"/>
              </a:rPr>
              <a:t>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poligonul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vitezelor</a:t>
            </a:r>
            <a:r>
              <a:rPr lang="en-US" sz="2800" dirty="0">
                <a:latin typeface="Times New Roman" pitchFamily="18" charset="0"/>
                <a:cs typeface="Times New Roman" pitchFamily="18" charset="0"/>
              </a:rPr>
              <a:t> (a b c), </a:t>
            </a:r>
            <a:r>
              <a:rPr lang="en-US" sz="2800" dirty="0" err="1">
                <a:latin typeface="Times New Roman" pitchFamily="18" charset="0"/>
                <a:cs typeface="Times New Roman" pitchFamily="18" charset="0"/>
              </a:rPr>
              <a:t>poligonul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accelera</a:t>
            </a:r>
            <a:r>
              <a:rPr lang="ro-RO" sz="2800" dirty="0">
                <a:latin typeface="Times New Roman" pitchFamily="18" charset="0"/>
                <a:cs typeface="Times New Roman" pitchFamily="18" charset="0"/>
              </a:rPr>
              <a:t>ţiilor </a:t>
            </a:r>
            <a:r>
              <a:rPr lang="en-US" sz="2800" dirty="0">
                <a:latin typeface="Times New Roman" pitchFamily="18" charset="0"/>
                <a:cs typeface="Times New Roman" pitchFamily="18" charset="0"/>
              </a:rPr>
              <a:t>(</a:t>
            </a:r>
            <a:r>
              <a:rPr lang="el-GR" sz="2800" dirty="0">
                <a:latin typeface="Times New Roman" pitchFamily="18" charset="0"/>
                <a:cs typeface="Times New Roman" pitchFamily="18" charset="0"/>
              </a:rPr>
              <a:t>α</a:t>
            </a:r>
            <a:r>
              <a:rPr lang="en-US" sz="2800" dirty="0">
                <a:latin typeface="Times New Roman" pitchFamily="18" charset="0"/>
                <a:cs typeface="Times New Roman" pitchFamily="18" charset="0"/>
              </a:rPr>
              <a:t> </a:t>
            </a:r>
            <a:r>
              <a:rPr lang="el-GR" sz="2800" dirty="0">
                <a:latin typeface="Times New Roman" pitchFamily="18" charset="0"/>
                <a:cs typeface="Times New Roman" pitchFamily="18" charset="0"/>
              </a:rPr>
              <a:t>β</a:t>
            </a:r>
            <a:r>
              <a:rPr lang="en-US" sz="2800" dirty="0">
                <a:latin typeface="Times New Roman" pitchFamily="18" charset="0"/>
                <a:cs typeface="Times New Roman" pitchFamily="18" charset="0"/>
              </a:rPr>
              <a:t> </a:t>
            </a:r>
            <a:r>
              <a:rPr lang="el-GR" sz="2800" dirty="0">
                <a:latin typeface="Times New Roman" pitchFamily="18" charset="0"/>
                <a:cs typeface="Times New Roman" pitchFamily="18" charset="0"/>
              </a:rPr>
              <a:t>γ</a:t>
            </a:r>
            <a:r>
              <a:rPr lang="en-US" sz="2800" dirty="0">
                <a:latin typeface="Times New Roman" pitchFamily="18" charset="0"/>
                <a:cs typeface="Times New Roman" pitchFamily="18" charset="0"/>
              </a:rPr>
              <a:t>)</a:t>
            </a:r>
            <a:r>
              <a:rPr lang="ro-RO" sz="2800" dirty="0">
                <a:latin typeface="Times New Roman" pitchFamily="18" charset="0"/>
                <a:cs typeface="Times New Roman" pitchFamily="18" charset="0"/>
              </a:rPr>
              <a:t> sunt direct asemenea cu figura în mişcare.</a:t>
            </a:r>
          </a:p>
          <a:p>
            <a:pPr marL="0" indent="17463">
              <a:buFontTx/>
              <a:buNone/>
            </a:pPr>
            <a:r>
              <a:rPr lang="ro-RO" sz="2800" dirty="0">
                <a:latin typeface="Times New Roman" pitchFamily="18" charset="0"/>
                <a:cs typeface="Times New Roman" pitchFamily="18" charset="0"/>
              </a:rPr>
              <a:t>Înţelegem că două figuri geometrice sunt direct asemenea dacă vârfurile sau laturile lor omologe se întâlnesc în aceaşi ordine la parcurgerea în acelaşi sens a celor două figuri.</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E303AA55-F787-437B-B58E-764B8E171ACD}" type="slidenum">
              <a:rPr lang="en-US" smtClean="0"/>
              <a:pPr/>
              <a:t>10</a:t>
            </a:fld>
            <a:endParaRPr lang="en-US"/>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0116" name="Object 4"/>
          <p:cNvGraphicFramePr>
            <a:graphicFrameLocks noChangeAspect="1"/>
          </p:cNvGraphicFramePr>
          <p:nvPr/>
        </p:nvGraphicFramePr>
        <p:xfrm>
          <a:off x="284163" y="1690688"/>
          <a:ext cx="8588375" cy="4437062"/>
        </p:xfrm>
        <a:graphic>
          <a:graphicData uri="http://schemas.openxmlformats.org/presentationml/2006/ole">
            <mc:AlternateContent xmlns:mc="http://schemas.openxmlformats.org/markup-compatibility/2006">
              <mc:Choice xmlns:v="urn:schemas-microsoft-com:vml" Requires="v">
                <p:oleObj spid="_x0000_s90125" name="AutoCAD Drawing" r:id="rId3" imgW="9048750" imgH="5229225" progId="">
                  <p:embed/>
                </p:oleObj>
              </mc:Choice>
              <mc:Fallback>
                <p:oleObj name="AutoCAD Drawing" r:id="rId3" imgW="9048750" imgH="5229225"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l="28075" t="28937" r="30258" b="37064"/>
                      <a:stretch>
                        <a:fillRect/>
                      </a:stretch>
                    </p:blipFill>
                    <p:spPr bwMode="auto">
                      <a:xfrm>
                        <a:off x="284163" y="1690688"/>
                        <a:ext cx="8588375" cy="4437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0117" name="Text Box 5"/>
          <p:cNvSpPr txBox="1">
            <a:spLocks noChangeArrowheads="1"/>
          </p:cNvSpPr>
          <p:nvPr/>
        </p:nvSpPr>
        <p:spPr bwMode="auto">
          <a:xfrm>
            <a:off x="2563813" y="539750"/>
            <a:ext cx="4002087" cy="1077860"/>
          </a:xfrm>
          <a:prstGeom prst="rect">
            <a:avLst/>
          </a:prstGeom>
          <a:noFill/>
          <a:ln w="9525">
            <a:noFill/>
            <a:miter lim="800000"/>
            <a:headEnd/>
            <a:tailEnd/>
          </a:ln>
          <a:effectLst/>
        </p:spPr>
        <p:txBody>
          <a:bodyPr lIns="92075" tIns="46038" rIns="92075" bIns="46038">
            <a:spAutoFit/>
          </a:bodyPr>
          <a:lstStyle/>
          <a:p>
            <a:pPr marL="342900" indent="-342900" algn="ctr">
              <a:spcBef>
                <a:spcPct val="50000"/>
              </a:spcBef>
              <a:buFont typeface="Monotype Sorts" pitchFamily="2" charset="2"/>
              <a:buNone/>
            </a:pPr>
            <a:r>
              <a:rPr lang="ro-RO" sz="3200" b="1" dirty="0">
                <a:effectLst/>
              </a:rPr>
              <a:t>Teorema asemănării Memke (viteze)</a:t>
            </a:r>
            <a:endParaRPr lang="en-US" sz="3200" b="1" dirty="0">
              <a:effectLst/>
            </a:endParaRPr>
          </a:p>
        </p:txBody>
      </p:sp>
      <p:sp>
        <p:nvSpPr>
          <p:cNvPr id="5" name="Slide Number Placeholder 4"/>
          <p:cNvSpPr>
            <a:spLocks noGrp="1"/>
          </p:cNvSpPr>
          <p:nvPr>
            <p:ph type="sldNum" sz="quarter" idx="12"/>
          </p:nvPr>
        </p:nvSpPr>
        <p:spPr/>
        <p:txBody>
          <a:bodyPr/>
          <a:lstStyle/>
          <a:p>
            <a:fld id="{7C644759-C27A-479D-BE35-6DDFEB536CDB}" type="slidenum">
              <a:rPr lang="en-US" smtClean="0"/>
              <a:pPr/>
              <a:t>11</a:t>
            </a:fld>
            <a:endParaRPr lang="en-US"/>
          </a:p>
        </p:txBody>
      </p:sp>
      <mc:AlternateContent xmlns:mc="http://schemas.openxmlformats.org/markup-compatibility/2006" xmlns:p14="http://schemas.microsoft.com/office/powerpoint/2010/main">
        <mc:Choice Requires="p14">
          <p:contentPart p14:bwMode="auto" r:id="rId5">
            <p14:nvContentPartPr>
              <p14:cNvPr id="2" name="Ink 5"/>
              <p14:cNvContentPartPr>
                <a14:cpLocks xmlns:a14="http://schemas.microsoft.com/office/drawing/2010/main" noRot="1" noChangeAspect="1" noEditPoints="1" noChangeArrowheads="1" noChangeShapeType="1"/>
              </p14:cNvContentPartPr>
              <p14:nvPr/>
            </p14:nvContentPartPr>
            <p14:xfrm>
              <a:off x="29549725" y="29022675"/>
              <a:ext cx="0" cy="0"/>
            </p14:xfrm>
          </p:contentPart>
        </mc:Choice>
        <mc:Fallback xmlns="">
          <p:pic>
            <p:nvPicPr>
              <p:cNvPr id="2" name="Ink 5"/>
              <p:cNvPicPr>
                <a:picLocks noRot="1" noChangeAspect="1" noEditPoints="1" noChangeArrowheads="1" noChangeShapeType="1"/>
              </p:cNvPicPr>
              <p:nvPr/>
            </p:nvPicPr>
            <p:blipFill>
              <a:blip r:embed="rId6"/>
              <a:stretch>
                <a:fillRect/>
              </a:stretch>
            </p:blipFill>
            <p:spPr>
              <a:xfrm>
                <a:off x="29549725" y="29022675"/>
                <a:ext cx="0" cy="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0118" name="Ink 6"/>
              <p14:cNvContentPartPr>
                <a14:cpLocks xmlns:a14="http://schemas.microsoft.com/office/drawing/2010/main" noRot="1" noChangeAspect="1" noEditPoints="1" noChangeArrowheads="1" noChangeShapeType="1"/>
              </p14:cNvContentPartPr>
              <p14:nvPr/>
            </p14:nvContentPartPr>
            <p14:xfrm>
              <a:off x="3276600" y="2840038"/>
              <a:ext cx="196850" cy="204787"/>
            </p14:xfrm>
          </p:contentPart>
        </mc:Choice>
        <mc:Fallback xmlns="">
          <p:pic>
            <p:nvPicPr>
              <p:cNvPr id="90118" name="Ink 6"/>
              <p:cNvPicPr>
                <a:picLocks noRot="1" noChangeAspect="1" noEditPoints="1" noChangeArrowheads="1" noChangeShapeType="1"/>
              </p:cNvPicPr>
              <p:nvPr/>
            </p:nvPicPr>
            <p:blipFill>
              <a:blip r:embed="rId8"/>
              <a:stretch>
                <a:fillRect/>
              </a:stretch>
            </p:blipFill>
            <p:spPr>
              <a:xfrm>
                <a:off x="3267243" y="2830680"/>
                <a:ext cx="215563" cy="223502"/>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0119" name="Ink 7"/>
              <p14:cNvContentPartPr>
                <a14:cpLocks xmlns:a14="http://schemas.microsoft.com/office/drawing/2010/main" noRot="1" noChangeAspect="1" noEditPoints="1" noChangeArrowheads="1" noChangeShapeType="1"/>
              </p14:cNvContentPartPr>
              <p14:nvPr/>
            </p14:nvContentPartPr>
            <p14:xfrm>
              <a:off x="3276600" y="2830513"/>
              <a:ext cx="241300" cy="536575"/>
            </p14:xfrm>
          </p:contentPart>
        </mc:Choice>
        <mc:Fallback xmlns="">
          <p:pic>
            <p:nvPicPr>
              <p:cNvPr id="90119" name="Ink 7"/>
              <p:cNvPicPr>
                <a:picLocks noRot="1" noChangeAspect="1" noEditPoints="1" noChangeArrowheads="1" noChangeShapeType="1"/>
              </p:cNvPicPr>
              <p:nvPr/>
            </p:nvPicPr>
            <p:blipFill>
              <a:blip r:embed="rId10"/>
              <a:stretch>
                <a:fillRect/>
              </a:stretch>
            </p:blipFill>
            <p:spPr>
              <a:xfrm>
                <a:off x="3267236" y="2821150"/>
                <a:ext cx="260028" cy="555301"/>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90120" name="Ink 8"/>
              <p14:cNvContentPartPr>
                <a14:cpLocks xmlns:a14="http://schemas.microsoft.com/office/drawing/2010/main" noRot="1" noChangeAspect="1" noEditPoints="1" noChangeArrowheads="1" noChangeShapeType="1"/>
              </p14:cNvContentPartPr>
              <p14:nvPr/>
            </p14:nvContentPartPr>
            <p14:xfrm>
              <a:off x="3259138" y="3259138"/>
              <a:ext cx="241300" cy="277812"/>
            </p14:xfrm>
          </p:contentPart>
        </mc:Choice>
        <mc:Fallback xmlns="">
          <p:pic>
            <p:nvPicPr>
              <p:cNvPr id="90120" name="Ink 8"/>
              <p:cNvPicPr>
                <a:picLocks noRot="1" noChangeAspect="1" noEditPoints="1" noChangeArrowheads="1" noChangeShapeType="1"/>
              </p:cNvPicPr>
              <p:nvPr/>
            </p:nvPicPr>
            <p:blipFill>
              <a:blip r:embed="rId12"/>
              <a:stretch>
                <a:fillRect/>
              </a:stretch>
            </p:blipFill>
            <p:spPr>
              <a:xfrm>
                <a:off x="3249788" y="3249782"/>
                <a:ext cx="260000" cy="296525"/>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90121" name="Ink 9"/>
              <p14:cNvContentPartPr>
                <a14:cpLocks xmlns:a14="http://schemas.microsoft.com/office/drawing/2010/main" noRot="1" noChangeAspect="1" noEditPoints="1" noChangeArrowheads="1" noChangeShapeType="1"/>
              </p14:cNvContentPartPr>
              <p14:nvPr/>
            </p14:nvContentPartPr>
            <p14:xfrm>
              <a:off x="7634288" y="4491038"/>
              <a:ext cx="125412" cy="107950"/>
            </p14:xfrm>
          </p:contentPart>
        </mc:Choice>
        <mc:Fallback xmlns="">
          <p:pic>
            <p:nvPicPr>
              <p:cNvPr id="90121" name="Ink 9"/>
              <p:cNvPicPr>
                <a:picLocks noRot="1" noChangeAspect="1" noEditPoints="1" noChangeArrowheads="1" noChangeShapeType="1"/>
              </p:cNvPicPr>
              <p:nvPr/>
            </p:nvPicPr>
            <p:blipFill>
              <a:blip r:embed="rId14"/>
              <a:stretch>
                <a:fillRect/>
              </a:stretch>
            </p:blipFill>
            <p:spPr>
              <a:xfrm>
                <a:off x="7624918" y="4481682"/>
                <a:ext cx="144152" cy="126661"/>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90122" name="Ink 10"/>
              <p14:cNvContentPartPr>
                <a14:cpLocks xmlns:a14="http://schemas.microsoft.com/office/drawing/2010/main" noRot="1" noChangeAspect="1" noEditPoints="1" noChangeArrowheads="1" noChangeShapeType="1"/>
              </p14:cNvContentPartPr>
              <p14:nvPr/>
            </p14:nvContentPartPr>
            <p14:xfrm>
              <a:off x="7412038" y="4643438"/>
              <a:ext cx="214312" cy="482600"/>
            </p14:xfrm>
          </p:contentPart>
        </mc:Choice>
        <mc:Fallback xmlns="">
          <p:pic>
            <p:nvPicPr>
              <p:cNvPr id="90122" name="Ink 10"/>
              <p:cNvPicPr>
                <a:picLocks noRot="1" noChangeAspect="1" noEditPoints="1" noChangeArrowheads="1" noChangeShapeType="1"/>
              </p:cNvPicPr>
              <p:nvPr/>
            </p:nvPicPr>
            <p:blipFill>
              <a:blip r:embed="rId16"/>
              <a:stretch>
                <a:fillRect/>
              </a:stretch>
            </p:blipFill>
            <p:spPr>
              <a:xfrm>
                <a:off x="7402689" y="4634081"/>
                <a:ext cx="233010" cy="501314"/>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90123" name="Ink 11"/>
              <p14:cNvContentPartPr>
                <a14:cpLocks xmlns:a14="http://schemas.microsoft.com/office/drawing/2010/main" noRot="1" noChangeAspect="1" noEditPoints="1" noChangeArrowheads="1" noChangeShapeType="1"/>
              </p14:cNvContentPartPr>
              <p14:nvPr/>
            </p14:nvContentPartPr>
            <p14:xfrm>
              <a:off x="7367588" y="5018088"/>
              <a:ext cx="222250" cy="161925"/>
            </p14:xfrm>
          </p:contentPart>
        </mc:Choice>
        <mc:Fallback xmlns="">
          <p:pic>
            <p:nvPicPr>
              <p:cNvPr id="90123" name="Ink 11"/>
              <p:cNvPicPr>
                <a:picLocks noRot="1" noChangeAspect="1" noEditPoints="1" noChangeArrowheads="1" noChangeShapeType="1"/>
              </p:cNvPicPr>
              <p:nvPr/>
            </p:nvPicPr>
            <p:blipFill>
              <a:blip r:embed="rId18"/>
              <a:stretch>
                <a:fillRect/>
              </a:stretch>
            </p:blipFill>
            <p:spPr>
              <a:xfrm>
                <a:off x="7358223" y="5008732"/>
                <a:ext cx="240981" cy="180636"/>
              </a:xfrm>
              <a:prstGeom prst="rect">
                <a:avLst/>
              </a:prstGeom>
            </p:spPr>
          </p:pic>
        </mc:Fallback>
      </mc:AlternateContent>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40" name="Object 6"/>
          <p:cNvGraphicFramePr>
            <a:graphicFrameLocks noChangeAspect="1"/>
          </p:cNvGraphicFramePr>
          <p:nvPr/>
        </p:nvGraphicFramePr>
        <p:xfrm>
          <a:off x="138113" y="1743075"/>
          <a:ext cx="8877300" cy="4243388"/>
        </p:xfrm>
        <a:graphic>
          <a:graphicData uri="http://schemas.openxmlformats.org/presentationml/2006/ole">
            <mc:AlternateContent xmlns:mc="http://schemas.openxmlformats.org/markup-compatibility/2006">
              <mc:Choice xmlns:v="urn:schemas-microsoft-com:vml" Requires="v">
                <p:oleObj spid="_x0000_s91142" name="AutoCAD Drawing" r:id="rId3" imgW="9048750" imgH="5229225" progId="">
                  <p:embed/>
                </p:oleObj>
              </mc:Choice>
              <mc:Fallback>
                <p:oleObj name="AutoCAD Drawing" r:id="rId3" imgW="9048750" imgH="5229225"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l="13582" t="9224" r="11273" b="28441"/>
                      <a:stretch>
                        <a:fillRect/>
                      </a:stretch>
                    </p:blipFill>
                    <p:spPr bwMode="auto">
                      <a:xfrm>
                        <a:off x="138113" y="1743075"/>
                        <a:ext cx="8877300" cy="424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1141" name="Text Box 5"/>
          <p:cNvSpPr txBox="1">
            <a:spLocks noChangeArrowheads="1"/>
          </p:cNvSpPr>
          <p:nvPr/>
        </p:nvSpPr>
        <p:spPr bwMode="auto">
          <a:xfrm>
            <a:off x="2563813" y="539750"/>
            <a:ext cx="4002087" cy="1077860"/>
          </a:xfrm>
          <a:prstGeom prst="rect">
            <a:avLst/>
          </a:prstGeom>
          <a:noFill/>
          <a:ln w="9525">
            <a:noFill/>
            <a:miter lim="800000"/>
            <a:headEnd/>
            <a:tailEnd/>
          </a:ln>
          <a:effectLst/>
        </p:spPr>
        <p:txBody>
          <a:bodyPr lIns="92075" tIns="46038" rIns="92075" bIns="46038">
            <a:spAutoFit/>
          </a:bodyPr>
          <a:lstStyle/>
          <a:p>
            <a:pPr marL="342900" indent="-342900" algn="ctr">
              <a:spcBef>
                <a:spcPct val="50000"/>
              </a:spcBef>
              <a:buFont typeface="Monotype Sorts" pitchFamily="2" charset="2"/>
              <a:buNone/>
            </a:pPr>
            <a:r>
              <a:rPr lang="ro-RO" sz="3200" b="1" dirty="0">
                <a:effectLst/>
              </a:rPr>
              <a:t>Teorema asemănării Memke (acceleraţii)</a:t>
            </a:r>
            <a:endParaRPr lang="en-US" sz="3200" b="1" dirty="0">
              <a:effectLst/>
            </a:endParaRPr>
          </a:p>
        </p:txBody>
      </p:sp>
      <p:sp>
        <p:nvSpPr>
          <p:cNvPr id="5" name="Slide Number Placeholder 4"/>
          <p:cNvSpPr>
            <a:spLocks noGrp="1"/>
          </p:cNvSpPr>
          <p:nvPr>
            <p:ph type="sldNum" sz="quarter" idx="12"/>
          </p:nvPr>
        </p:nvSpPr>
        <p:spPr/>
        <p:txBody>
          <a:bodyPr/>
          <a:lstStyle/>
          <a:p>
            <a:fld id="{7C644759-C27A-479D-BE35-6DDFEB536CDB}" type="slidenum">
              <a:rPr lang="en-US" smtClean="0"/>
              <a:pPr/>
              <a:t>12</a:t>
            </a:fld>
            <a:endParaRPr lang="en-US"/>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3"/>
          <p:cNvSpPr txBox="1">
            <a:spLocks noRot="1" noChangeArrowheads="1"/>
          </p:cNvSpPr>
          <p:nvPr/>
        </p:nvSpPr>
        <p:spPr bwMode="auto">
          <a:xfrm>
            <a:off x="152400" y="1676400"/>
            <a:ext cx="8540750" cy="4422775"/>
          </a:xfrm>
          <a:prstGeom prst="rect">
            <a:avLst/>
          </a:prstGeom>
          <a:noFill/>
          <a:ln w="9525">
            <a:noFill/>
            <a:miter lim="800000"/>
            <a:headEnd/>
            <a:tailEnd/>
          </a:ln>
          <a:effectLst/>
        </p:spPr>
        <p:txBody>
          <a:bodyPr lIns="92075" tIns="46038" rIns="92075" bIns="46038"/>
          <a:lstStyle/>
          <a:p>
            <a:pPr indent="17463" eaLnBrk="1" hangingPunct="1">
              <a:buClr>
                <a:schemeClr val="accent2"/>
              </a:buClr>
              <a:buFont typeface="Monotype Sorts" pitchFamily="2" charset="2"/>
              <a:buNone/>
            </a:pPr>
            <a:r>
              <a:rPr lang="ro-RO" sz="3200" b="1" dirty="0">
                <a:effectLst/>
              </a:rPr>
              <a:t>Scări, polul vitezelor şi polul acceleraţiilor</a:t>
            </a:r>
          </a:p>
          <a:p>
            <a:pPr indent="17463" eaLnBrk="1" hangingPunct="1">
              <a:buClr>
                <a:schemeClr val="accent2"/>
              </a:buClr>
              <a:buFont typeface="Monotype Sorts" pitchFamily="2" charset="2"/>
              <a:buNone/>
            </a:pPr>
            <a:r>
              <a:rPr lang="ro-RO" sz="3200" dirty="0">
                <a:effectLst/>
              </a:rPr>
              <a:t>Întelegem prin </a:t>
            </a:r>
            <a:r>
              <a:rPr lang="ro-RO" sz="3200" b="1" i="1" dirty="0">
                <a:effectLst/>
              </a:rPr>
              <a:t>scară</a:t>
            </a:r>
            <a:r>
              <a:rPr lang="ro-RO" sz="3200" dirty="0">
                <a:effectLst/>
              </a:rPr>
              <a:t> la analiza cinematică a mecanismelor prin metoda grafo-analitică, raportul dintre o mărime poziţională </a:t>
            </a:r>
            <a:r>
              <a:rPr lang="en-US" sz="3200" dirty="0">
                <a:effectLst/>
              </a:rPr>
              <a:t>(</a:t>
            </a:r>
            <a:r>
              <a:rPr lang="ro-RO" sz="3200" dirty="0">
                <a:effectLst/>
              </a:rPr>
              <a:t>distanţă, unghi</a:t>
            </a:r>
            <a:r>
              <a:rPr lang="en-US" sz="3200" dirty="0">
                <a:effectLst/>
              </a:rPr>
              <a:t>)</a:t>
            </a:r>
            <a:r>
              <a:rPr lang="ro-RO" sz="3200" dirty="0">
                <a:effectLst/>
              </a:rPr>
              <a:t>, sau o mărime cinematică (viteză, acceleraţie) şi lungimea segmentului prin care mărimile respective sunt reprezentate în desen. Ca orice mărime fizică, scările sunt afectate de valoare şi unitate de măsură.</a:t>
            </a:r>
            <a:endParaRPr lang="de-DE" sz="3200" dirty="0">
              <a:effectLst/>
            </a:endParaRPr>
          </a:p>
        </p:txBody>
      </p:sp>
      <p:sp>
        <p:nvSpPr>
          <p:cNvPr id="4105" name="Rectangle 53"/>
          <p:cNvSpPr>
            <a:spLocks noChangeArrowheads="1"/>
          </p:cNvSpPr>
          <p:nvPr/>
        </p:nvSpPr>
        <p:spPr bwMode="auto">
          <a:xfrm>
            <a:off x="0" y="233363"/>
            <a:ext cx="8945563" cy="1077860"/>
          </a:xfrm>
          <a:prstGeom prst="rect">
            <a:avLst/>
          </a:prstGeom>
          <a:noFill/>
          <a:ln w="9525">
            <a:noFill/>
            <a:miter lim="800000"/>
            <a:headEnd/>
            <a:tailEnd/>
          </a:ln>
        </p:spPr>
        <p:txBody>
          <a:bodyPr lIns="92075" tIns="46038" rIns="92075" bIns="46038">
            <a:spAutoFit/>
          </a:bodyPr>
          <a:lstStyle/>
          <a:p>
            <a:pPr marL="342900" indent="-342900">
              <a:buFont typeface="Monotype Sorts" pitchFamily="2" charset="2"/>
              <a:buNone/>
            </a:pPr>
            <a:r>
              <a:rPr lang="de-DE" sz="3200" b="1" dirty="0">
                <a:effectLst/>
              </a:rPr>
              <a:t>2.</a:t>
            </a:r>
            <a:r>
              <a:rPr lang="ro-RO" sz="3200" b="1" dirty="0">
                <a:effectLst/>
              </a:rPr>
              <a:t>2</a:t>
            </a:r>
            <a:r>
              <a:rPr lang="de-DE" sz="3200" b="1" dirty="0">
                <a:effectLst/>
              </a:rPr>
              <a:t> Metode grafico-analitice de analiza mecanismelor</a:t>
            </a:r>
          </a:p>
        </p:txBody>
      </p:sp>
      <p:sp>
        <p:nvSpPr>
          <p:cNvPr id="5" name="Slide Number Placeholder 4"/>
          <p:cNvSpPr>
            <a:spLocks noGrp="1"/>
          </p:cNvSpPr>
          <p:nvPr>
            <p:ph type="sldNum" sz="quarter" idx="12"/>
          </p:nvPr>
        </p:nvSpPr>
        <p:spPr/>
        <p:txBody>
          <a:bodyPr/>
          <a:lstStyle/>
          <a:p>
            <a:fld id="{F7DB2BF4-E1E3-4165-80F9-C2B0AD3CA5A2}" type="slidenum">
              <a:rPr lang="en-US" smtClean="0"/>
              <a:pPr/>
              <a:t>13</a:t>
            </a:fld>
            <a:endParaRPr lang="en-US"/>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457200" y="1600200"/>
            <a:ext cx="5127625" cy="4525963"/>
          </a:xfrm>
        </p:spPr>
        <p:txBody>
          <a:bodyPr/>
          <a:lstStyle/>
          <a:p>
            <a:pPr>
              <a:lnSpc>
                <a:spcPct val="90000"/>
              </a:lnSpc>
            </a:pPr>
            <a:r>
              <a:rPr lang="de-DE" b="1" dirty="0"/>
              <a:t>Se definesc:</a:t>
            </a:r>
            <a:endParaRPr lang="ro-RO" b="1" dirty="0"/>
          </a:p>
          <a:p>
            <a:pPr lvl="1">
              <a:lnSpc>
                <a:spcPct val="90000"/>
              </a:lnSpc>
            </a:pPr>
            <a:r>
              <a:rPr lang="ro-RO" b="1" dirty="0"/>
              <a:t> </a:t>
            </a:r>
            <a:r>
              <a:rPr lang="ro-RO" dirty="0"/>
              <a:t>scara lungimilor sau a spaţiului;</a:t>
            </a:r>
            <a:r>
              <a:rPr lang="ro-RO" b="1" dirty="0"/>
              <a:t> </a:t>
            </a:r>
          </a:p>
          <a:p>
            <a:pPr lvl="1">
              <a:lnSpc>
                <a:spcPct val="90000"/>
              </a:lnSpc>
            </a:pPr>
            <a:r>
              <a:rPr lang="ro-RO" b="1" dirty="0"/>
              <a:t> </a:t>
            </a:r>
            <a:r>
              <a:rPr lang="ro-RO" dirty="0"/>
              <a:t>scara unghiurilor;</a:t>
            </a:r>
            <a:r>
              <a:rPr lang="ro-RO" b="1" dirty="0"/>
              <a:t> </a:t>
            </a:r>
            <a:r>
              <a:rPr lang="en-US" dirty="0"/>
              <a:t> </a:t>
            </a:r>
            <a:endParaRPr lang="ro-RO" dirty="0"/>
          </a:p>
          <a:p>
            <a:pPr lvl="1">
              <a:lnSpc>
                <a:spcPct val="90000"/>
              </a:lnSpc>
            </a:pPr>
            <a:r>
              <a:rPr lang="ro-RO" dirty="0"/>
              <a:t> scara vitezelor;</a:t>
            </a:r>
          </a:p>
          <a:p>
            <a:pPr lvl="1">
              <a:lnSpc>
                <a:spcPct val="90000"/>
              </a:lnSpc>
            </a:pPr>
            <a:r>
              <a:rPr lang="ro-RO" dirty="0"/>
              <a:t> scara vitezelor unghiulare; </a:t>
            </a:r>
          </a:p>
          <a:p>
            <a:pPr lvl="1">
              <a:lnSpc>
                <a:spcPct val="90000"/>
              </a:lnSpc>
            </a:pPr>
            <a:r>
              <a:rPr lang="ro-RO" dirty="0"/>
              <a:t> scara acceleraţiilor; </a:t>
            </a:r>
          </a:p>
          <a:p>
            <a:pPr lvl="1">
              <a:lnSpc>
                <a:spcPct val="90000"/>
              </a:lnSpc>
            </a:pPr>
            <a:r>
              <a:rPr lang="ro-RO" dirty="0"/>
              <a:t> scara acceleraţiilor unghiulare; </a:t>
            </a:r>
            <a:r>
              <a:rPr lang="en-US" dirty="0"/>
              <a:t> </a:t>
            </a:r>
          </a:p>
          <a:p>
            <a:pPr>
              <a:lnSpc>
                <a:spcPct val="90000"/>
              </a:lnSpc>
            </a:pPr>
            <a:endParaRPr lang="en-US" dirty="0"/>
          </a:p>
        </p:txBody>
      </p:sp>
      <p:graphicFrame>
        <p:nvGraphicFramePr>
          <p:cNvPr id="89092" name="Object 5"/>
          <p:cNvGraphicFramePr>
            <a:graphicFrameLocks noChangeAspect="1"/>
          </p:cNvGraphicFramePr>
          <p:nvPr/>
        </p:nvGraphicFramePr>
        <p:xfrm>
          <a:off x="6137275" y="2111375"/>
          <a:ext cx="3006725" cy="496888"/>
        </p:xfrm>
        <a:graphic>
          <a:graphicData uri="http://schemas.openxmlformats.org/presentationml/2006/ole">
            <mc:AlternateContent xmlns:mc="http://schemas.openxmlformats.org/markup-compatibility/2006">
              <mc:Choice xmlns:v="urn:schemas-microsoft-com:vml" Requires="v">
                <p:oleObj spid="_x0000_s89104" name="Formel" r:id="rId3" imgW="1384300" imgH="228600" progId="Equation.3">
                  <p:embed/>
                </p:oleObj>
              </mc:Choice>
              <mc:Fallback>
                <p:oleObj name="Formel" r:id="rId3" imgW="1384300" imgH="2286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37275" y="2111375"/>
                        <a:ext cx="3006725" cy="496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9093" name="Object 7"/>
          <p:cNvGraphicFramePr>
            <a:graphicFrameLocks noChangeAspect="1"/>
          </p:cNvGraphicFramePr>
          <p:nvPr/>
        </p:nvGraphicFramePr>
        <p:xfrm>
          <a:off x="5011738" y="2878138"/>
          <a:ext cx="4132262" cy="531812"/>
        </p:xfrm>
        <a:graphic>
          <a:graphicData uri="http://schemas.openxmlformats.org/presentationml/2006/ole">
            <mc:AlternateContent xmlns:mc="http://schemas.openxmlformats.org/markup-compatibility/2006">
              <mc:Choice xmlns:v="urn:schemas-microsoft-com:vml" Requires="v">
                <p:oleObj spid="_x0000_s89105" name="Formel" r:id="rId5" imgW="1459866" imgH="241195" progId="Equation.3">
                  <p:embed/>
                </p:oleObj>
              </mc:Choice>
              <mc:Fallback>
                <p:oleObj name="Formel" r:id="rId5" imgW="1459866" imgH="241195"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1738" y="2878138"/>
                        <a:ext cx="4132262" cy="531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9094" name="Object 9"/>
          <p:cNvGraphicFramePr>
            <a:graphicFrameLocks noChangeAspect="1"/>
          </p:cNvGraphicFramePr>
          <p:nvPr/>
        </p:nvGraphicFramePr>
        <p:xfrm>
          <a:off x="5576888" y="3473450"/>
          <a:ext cx="3567112" cy="519113"/>
        </p:xfrm>
        <a:graphic>
          <a:graphicData uri="http://schemas.openxmlformats.org/presentationml/2006/ole">
            <mc:AlternateContent xmlns:mc="http://schemas.openxmlformats.org/markup-compatibility/2006">
              <mc:Choice xmlns:v="urn:schemas-microsoft-com:vml" Requires="v">
                <p:oleObj spid="_x0000_s89106" name="Formel" r:id="rId7" imgW="1638300" imgH="241300" progId="Equation.3">
                  <p:embed/>
                </p:oleObj>
              </mc:Choice>
              <mc:Fallback>
                <p:oleObj name="Formel" r:id="rId7" imgW="1638300" imgH="241300"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76888" y="3473450"/>
                        <a:ext cx="3567112" cy="519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9095" name="Object 11"/>
          <p:cNvGraphicFramePr>
            <a:graphicFrameLocks noChangeAspect="1"/>
          </p:cNvGraphicFramePr>
          <p:nvPr/>
        </p:nvGraphicFramePr>
        <p:xfrm>
          <a:off x="5621338" y="4065588"/>
          <a:ext cx="3252787" cy="536575"/>
        </p:xfrm>
        <a:graphic>
          <a:graphicData uri="http://schemas.openxmlformats.org/presentationml/2006/ole">
            <mc:AlternateContent xmlns:mc="http://schemas.openxmlformats.org/markup-compatibility/2006">
              <mc:Choice xmlns:v="urn:schemas-microsoft-com:vml" Requires="v">
                <p:oleObj spid="_x0000_s89107" name="Formel" r:id="rId9" imgW="1739900" imgH="241300" progId="Equation.3">
                  <p:embed/>
                </p:oleObj>
              </mc:Choice>
              <mc:Fallback>
                <p:oleObj name="Formel" r:id="rId9" imgW="1739900" imgH="241300" progId="Equation.3">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21338" y="4065588"/>
                        <a:ext cx="3252787" cy="536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9096" name="Object 13"/>
          <p:cNvGraphicFramePr>
            <a:graphicFrameLocks noChangeAspect="1"/>
          </p:cNvGraphicFramePr>
          <p:nvPr/>
        </p:nvGraphicFramePr>
        <p:xfrm>
          <a:off x="5622925" y="4729163"/>
          <a:ext cx="3521075" cy="487362"/>
        </p:xfrm>
        <a:graphic>
          <a:graphicData uri="http://schemas.openxmlformats.org/presentationml/2006/ole">
            <mc:AlternateContent xmlns:mc="http://schemas.openxmlformats.org/markup-compatibility/2006">
              <mc:Choice xmlns:v="urn:schemas-microsoft-com:vml" Requires="v">
                <p:oleObj spid="_x0000_s89108" name="Formel" r:id="rId11" imgW="1663700" imgH="241300" progId="Equation.3">
                  <p:embed/>
                </p:oleObj>
              </mc:Choice>
              <mc:Fallback>
                <p:oleObj name="Formel" r:id="rId11" imgW="1663700" imgH="241300" progId="Equation.3">
                  <p:embed/>
                  <p:pic>
                    <p:nvPicPr>
                      <p:cNvPr id="0"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622925" y="4729163"/>
                        <a:ext cx="3521075" cy="487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9097" name="Object 15"/>
          <p:cNvGraphicFramePr>
            <a:graphicFrameLocks noChangeAspect="1"/>
          </p:cNvGraphicFramePr>
          <p:nvPr/>
        </p:nvGraphicFramePr>
        <p:xfrm>
          <a:off x="5222875" y="5522913"/>
          <a:ext cx="3921125" cy="557212"/>
        </p:xfrm>
        <a:graphic>
          <a:graphicData uri="http://schemas.openxmlformats.org/presentationml/2006/ole">
            <mc:AlternateContent xmlns:mc="http://schemas.openxmlformats.org/markup-compatibility/2006">
              <mc:Choice xmlns:v="urn:schemas-microsoft-com:vml" Requires="v">
                <p:oleObj spid="_x0000_s89109" name="Formel" r:id="rId13" imgW="1676400" imgH="241300" progId="Equation.3">
                  <p:embed/>
                </p:oleObj>
              </mc:Choice>
              <mc:Fallback>
                <p:oleObj name="Formel" r:id="rId13" imgW="1676400" imgH="241300" progId="Equation.3">
                  <p:embed/>
                  <p:pic>
                    <p:nvPicPr>
                      <p:cNvPr id="0" name="Object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22875" y="5522913"/>
                        <a:ext cx="3921125" cy="557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Slide Number Placeholder 9"/>
          <p:cNvSpPr>
            <a:spLocks noGrp="1"/>
          </p:cNvSpPr>
          <p:nvPr>
            <p:ph type="sldNum" sz="quarter" idx="12"/>
          </p:nvPr>
        </p:nvSpPr>
        <p:spPr/>
        <p:txBody>
          <a:bodyPr/>
          <a:lstStyle/>
          <a:p>
            <a:fld id="{A12C9D91-0D7E-46C1-850B-CCBF157F72A8}" type="slidenum">
              <a:rPr lang="en-US" smtClean="0"/>
              <a:pPr/>
              <a:t>14</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9091">
                                            <p:txEl>
                                              <p:pRg st="1" end="1"/>
                                            </p:txEl>
                                          </p:spTgt>
                                        </p:tgtEl>
                                        <p:attrNameLst>
                                          <p:attrName>style.visibility</p:attrName>
                                        </p:attrNameLst>
                                      </p:cBhvr>
                                      <p:to>
                                        <p:strVal val="visible"/>
                                      </p:to>
                                    </p:set>
                                    <p:anim calcmode="lin" valueType="num">
                                      <p:cBhvr additive="base">
                                        <p:cTn id="7" dur="500" fill="hold"/>
                                        <p:tgtEl>
                                          <p:spTgt spid="8909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90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9092"/>
                                        </p:tgtEl>
                                        <p:attrNameLst>
                                          <p:attrName>style.visibility</p:attrName>
                                        </p:attrNameLst>
                                      </p:cBhvr>
                                      <p:to>
                                        <p:strVal val="visible"/>
                                      </p:to>
                                    </p:set>
                                    <p:anim calcmode="lin" valueType="num">
                                      <p:cBhvr additive="base">
                                        <p:cTn id="13" dur="500" fill="hold"/>
                                        <p:tgtEl>
                                          <p:spTgt spid="89092"/>
                                        </p:tgtEl>
                                        <p:attrNameLst>
                                          <p:attrName>ppt_x</p:attrName>
                                        </p:attrNameLst>
                                      </p:cBhvr>
                                      <p:tavLst>
                                        <p:tav tm="0">
                                          <p:val>
                                            <p:strVal val="#ppt_x"/>
                                          </p:val>
                                        </p:tav>
                                        <p:tav tm="100000">
                                          <p:val>
                                            <p:strVal val="#ppt_x"/>
                                          </p:val>
                                        </p:tav>
                                      </p:tavLst>
                                    </p:anim>
                                    <p:anim calcmode="lin" valueType="num">
                                      <p:cBhvr additive="base">
                                        <p:cTn id="14" dur="500" fill="hold"/>
                                        <p:tgtEl>
                                          <p:spTgt spid="8909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9091">
                                            <p:txEl>
                                              <p:pRg st="2" end="2"/>
                                            </p:txEl>
                                          </p:spTgt>
                                        </p:tgtEl>
                                        <p:attrNameLst>
                                          <p:attrName>style.visibility</p:attrName>
                                        </p:attrNameLst>
                                      </p:cBhvr>
                                      <p:to>
                                        <p:strVal val="visible"/>
                                      </p:to>
                                    </p:set>
                                    <p:anim calcmode="lin" valueType="num">
                                      <p:cBhvr additive="base">
                                        <p:cTn id="19" dur="500" fill="hold"/>
                                        <p:tgtEl>
                                          <p:spTgt spid="890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90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9093"/>
                                        </p:tgtEl>
                                        <p:attrNameLst>
                                          <p:attrName>style.visibility</p:attrName>
                                        </p:attrNameLst>
                                      </p:cBhvr>
                                      <p:to>
                                        <p:strVal val="visible"/>
                                      </p:to>
                                    </p:set>
                                    <p:anim calcmode="lin" valueType="num">
                                      <p:cBhvr additive="base">
                                        <p:cTn id="25" dur="500" fill="hold"/>
                                        <p:tgtEl>
                                          <p:spTgt spid="89093"/>
                                        </p:tgtEl>
                                        <p:attrNameLst>
                                          <p:attrName>ppt_x</p:attrName>
                                        </p:attrNameLst>
                                      </p:cBhvr>
                                      <p:tavLst>
                                        <p:tav tm="0">
                                          <p:val>
                                            <p:strVal val="#ppt_x"/>
                                          </p:val>
                                        </p:tav>
                                        <p:tav tm="100000">
                                          <p:val>
                                            <p:strVal val="#ppt_x"/>
                                          </p:val>
                                        </p:tav>
                                      </p:tavLst>
                                    </p:anim>
                                    <p:anim calcmode="lin" valueType="num">
                                      <p:cBhvr additive="base">
                                        <p:cTn id="26" dur="500" fill="hold"/>
                                        <p:tgtEl>
                                          <p:spTgt spid="8909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9091">
                                            <p:txEl>
                                              <p:pRg st="3" end="3"/>
                                            </p:txEl>
                                          </p:spTgt>
                                        </p:tgtEl>
                                        <p:attrNameLst>
                                          <p:attrName>style.visibility</p:attrName>
                                        </p:attrNameLst>
                                      </p:cBhvr>
                                      <p:to>
                                        <p:strVal val="visible"/>
                                      </p:to>
                                    </p:set>
                                    <p:anim calcmode="lin" valueType="num">
                                      <p:cBhvr additive="base">
                                        <p:cTn id="31" dur="500" fill="hold"/>
                                        <p:tgtEl>
                                          <p:spTgt spid="8909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90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9094"/>
                                        </p:tgtEl>
                                        <p:attrNameLst>
                                          <p:attrName>style.visibility</p:attrName>
                                        </p:attrNameLst>
                                      </p:cBhvr>
                                      <p:to>
                                        <p:strVal val="visible"/>
                                      </p:to>
                                    </p:set>
                                    <p:anim calcmode="lin" valueType="num">
                                      <p:cBhvr additive="base">
                                        <p:cTn id="37" dur="500" fill="hold"/>
                                        <p:tgtEl>
                                          <p:spTgt spid="89094"/>
                                        </p:tgtEl>
                                        <p:attrNameLst>
                                          <p:attrName>ppt_x</p:attrName>
                                        </p:attrNameLst>
                                      </p:cBhvr>
                                      <p:tavLst>
                                        <p:tav tm="0">
                                          <p:val>
                                            <p:strVal val="#ppt_x"/>
                                          </p:val>
                                        </p:tav>
                                        <p:tav tm="100000">
                                          <p:val>
                                            <p:strVal val="#ppt_x"/>
                                          </p:val>
                                        </p:tav>
                                      </p:tavLst>
                                    </p:anim>
                                    <p:anim calcmode="lin" valueType="num">
                                      <p:cBhvr additive="base">
                                        <p:cTn id="38" dur="500" fill="hold"/>
                                        <p:tgtEl>
                                          <p:spTgt spid="8909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9091">
                                            <p:txEl>
                                              <p:pRg st="4" end="4"/>
                                            </p:txEl>
                                          </p:spTgt>
                                        </p:tgtEl>
                                        <p:attrNameLst>
                                          <p:attrName>style.visibility</p:attrName>
                                        </p:attrNameLst>
                                      </p:cBhvr>
                                      <p:to>
                                        <p:strVal val="visible"/>
                                      </p:to>
                                    </p:set>
                                    <p:anim calcmode="lin" valueType="num">
                                      <p:cBhvr additive="base">
                                        <p:cTn id="43" dur="500" fill="hold"/>
                                        <p:tgtEl>
                                          <p:spTgt spid="89091">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909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9095"/>
                                        </p:tgtEl>
                                        <p:attrNameLst>
                                          <p:attrName>style.visibility</p:attrName>
                                        </p:attrNameLst>
                                      </p:cBhvr>
                                      <p:to>
                                        <p:strVal val="visible"/>
                                      </p:to>
                                    </p:set>
                                    <p:anim calcmode="lin" valueType="num">
                                      <p:cBhvr additive="base">
                                        <p:cTn id="49" dur="500" fill="hold"/>
                                        <p:tgtEl>
                                          <p:spTgt spid="89095"/>
                                        </p:tgtEl>
                                        <p:attrNameLst>
                                          <p:attrName>ppt_x</p:attrName>
                                        </p:attrNameLst>
                                      </p:cBhvr>
                                      <p:tavLst>
                                        <p:tav tm="0">
                                          <p:val>
                                            <p:strVal val="#ppt_x"/>
                                          </p:val>
                                        </p:tav>
                                        <p:tav tm="100000">
                                          <p:val>
                                            <p:strVal val="#ppt_x"/>
                                          </p:val>
                                        </p:tav>
                                      </p:tavLst>
                                    </p:anim>
                                    <p:anim calcmode="lin" valueType="num">
                                      <p:cBhvr additive="base">
                                        <p:cTn id="50" dur="500" fill="hold"/>
                                        <p:tgtEl>
                                          <p:spTgt spid="8909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89091">
                                            <p:txEl>
                                              <p:pRg st="5" end="5"/>
                                            </p:txEl>
                                          </p:spTgt>
                                        </p:tgtEl>
                                        <p:attrNameLst>
                                          <p:attrName>style.visibility</p:attrName>
                                        </p:attrNameLst>
                                      </p:cBhvr>
                                      <p:to>
                                        <p:strVal val="visible"/>
                                      </p:to>
                                    </p:set>
                                    <p:anim calcmode="lin" valueType="num">
                                      <p:cBhvr additive="base">
                                        <p:cTn id="55" dur="500" fill="hold"/>
                                        <p:tgtEl>
                                          <p:spTgt spid="89091">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90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89096"/>
                                        </p:tgtEl>
                                        <p:attrNameLst>
                                          <p:attrName>style.visibility</p:attrName>
                                        </p:attrNameLst>
                                      </p:cBhvr>
                                      <p:to>
                                        <p:strVal val="visible"/>
                                      </p:to>
                                    </p:set>
                                    <p:anim calcmode="lin" valueType="num">
                                      <p:cBhvr additive="base">
                                        <p:cTn id="61" dur="500" fill="hold"/>
                                        <p:tgtEl>
                                          <p:spTgt spid="89096"/>
                                        </p:tgtEl>
                                        <p:attrNameLst>
                                          <p:attrName>ppt_x</p:attrName>
                                        </p:attrNameLst>
                                      </p:cBhvr>
                                      <p:tavLst>
                                        <p:tav tm="0">
                                          <p:val>
                                            <p:strVal val="#ppt_x"/>
                                          </p:val>
                                        </p:tav>
                                        <p:tav tm="100000">
                                          <p:val>
                                            <p:strVal val="#ppt_x"/>
                                          </p:val>
                                        </p:tav>
                                      </p:tavLst>
                                    </p:anim>
                                    <p:anim calcmode="lin" valueType="num">
                                      <p:cBhvr additive="base">
                                        <p:cTn id="62" dur="500" fill="hold"/>
                                        <p:tgtEl>
                                          <p:spTgt spid="89096"/>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89091">
                                            <p:txEl>
                                              <p:pRg st="6" end="6"/>
                                            </p:txEl>
                                          </p:spTgt>
                                        </p:tgtEl>
                                        <p:attrNameLst>
                                          <p:attrName>style.visibility</p:attrName>
                                        </p:attrNameLst>
                                      </p:cBhvr>
                                      <p:to>
                                        <p:strVal val="visible"/>
                                      </p:to>
                                    </p:set>
                                    <p:anim calcmode="lin" valueType="num">
                                      <p:cBhvr additive="base">
                                        <p:cTn id="67" dur="500" fill="hold"/>
                                        <p:tgtEl>
                                          <p:spTgt spid="89091">
                                            <p:txEl>
                                              <p:pRg st="6" end="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909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89097"/>
                                        </p:tgtEl>
                                        <p:attrNameLst>
                                          <p:attrName>style.visibility</p:attrName>
                                        </p:attrNameLst>
                                      </p:cBhvr>
                                      <p:to>
                                        <p:strVal val="visible"/>
                                      </p:to>
                                    </p:set>
                                    <p:anim calcmode="lin" valueType="num">
                                      <p:cBhvr additive="base">
                                        <p:cTn id="73" dur="500" fill="hold"/>
                                        <p:tgtEl>
                                          <p:spTgt spid="89097"/>
                                        </p:tgtEl>
                                        <p:attrNameLst>
                                          <p:attrName>ppt_x</p:attrName>
                                        </p:attrNameLst>
                                      </p:cBhvr>
                                      <p:tavLst>
                                        <p:tav tm="0">
                                          <p:val>
                                            <p:strVal val="#ppt_x"/>
                                          </p:val>
                                        </p:tav>
                                        <p:tav tm="100000">
                                          <p:val>
                                            <p:strVal val="#ppt_x"/>
                                          </p:val>
                                        </p:tav>
                                      </p:tavLst>
                                    </p:anim>
                                    <p:anim calcmode="lin" valueType="num">
                                      <p:cBhvr additive="base">
                                        <p:cTn id="74" dur="500" fill="hold"/>
                                        <p:tgtEl>
                                          <p:spTgt spid="890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274638"/>
            <a:ext cx="8229600" cy="1758950"/>
          </a:xfrm>
        </p:spPr>
        <p:txBody>
          <a:bodyPr/>
          <a:lstStyle/>
          <a:p>
            <a:r>
              <a:rPr lang="en-US" sz="4000"/>
              <a:t>Analiza cinematic</a:t>
            </a:r>
            <a:r>
              <a:rPr lang="ro-RO" sz="4000"/>
              <a:t>ă prin metoda grafo-analitică a grupelor cinematice de clasa a II-a</a:t>
            </a:r>
            <a:endParaRPr lang="en-US" sz="4000"/>
          </a:p>
        </p:txBody>
      </p:sp>
      <p:sp>
        <p:nvSpPr>
          <p:cNvPr id="92163" name="Rectangle 3"/>
          <p:cNvSpPr>
            <a:spLocks noGrp="1" noChangeArrowheads="1"/>
          </p:cNvSpPr>
          <p:nvPr>
            <p:ph type="body" idx="1"/>
          </p:nvPr>
        </p:nvSpPr>
        <p:spPr>
          <a:xfrm>
            <a:off x="650875" y="2647950"/>
            <a:ext cx="8229600" cy="900113"/>
          </a:xfrm>
        </p:spPr>
        <p:txBody>
          <a:bodyPr/>
          <a:lstStyle/>
          <a:p>
            <a:pPr>
              <a:lnSpc>
                <a:spcPct val="80000"/>
              </a:lnSpc>
            </a:pPr>
            <a:r>
              <a:rPr lang="ro-RO" sz="2800"/>
              <a:t>Grupa cinematică de aspect </a:t>
            </a:r>
            <a:r>
              <a:rPr lang="ro-RO" sz="2800" b="1"/>
              <a:t>RRR</a:t>
            </a:r>
          </a:p>
          <a:p>
            <a:pPr>
              <a:lnSpc>
                <a:spcPct val="80000"/>
              </a:lnSpc>
            </a:pPr>
            <a:r>
              <a:rPr lang="ro-RO" sz="2800"/>
              <a:t>Grupa cinematică de aspect </a:t>
            </a:r>
            <a:r>
              <a:rPr lang="ro-RO" sz="2800" b="1"/>
              <a:t>RTR</a:t>
            </a:r>
            <a:endParaRPr lang="en-US" sz="2800" b="1"/>
          </a:p>
        </p:txBody>
      </p:sp>
      <p:sp>
        <p:nvSpPr>
          <p:cNvPr id="5" name="Slide Number Placeholder 4"/>
          <p:cNvSpPr>
            <a:spLocks noGrp="1"/>
          </p:cNvSpPr>
          <p:nvPr>
            <p:ph type="sldNum" sz="quarter" idx="12"/>
          </p:nvPr>
        </p:nvSpPr>
        <p:spPr/>
        <p:txBody>
          <a:bodyPr/>
          <a:lstStyle/>
          <a:p>
            <a:fld id="{A12C9D91-0D7E-46C1-850B-CCBF157F72A8}" type="slidenum">
              <a:rPr lang="en-US" smtClean="0"/>
              <a:pPr/>
              <a:t>15</a:t>
            </a:fld>
            <a:endParaRPr lang="en-US"/>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7" name="Rectangle 4"/>
          <p:cNvSpPr txBox="1">
            <a:spLocks noRot="1" noChangeArrowheads="1"/>
          </p:cNvSpPr>
          <p:nvPr/>
        </p:nvSpPr>
        <p:spPr bwMode="auto">
          <a:xfrm>
            <a:off x="4768850" y="6291263"/>
            <a:ext cx="3938588" cy="533400"/>
          </a:xfrm>
          <a:prstGeom prst="rect">
            <a:avLst/>
          </a:prstGeom>
          <a:noFill/>
          <a:ln w="9525">
            <a:noFill/>
            <a:miter lim="800000"/>
            <a:headEnd/>
            <a:tailEnd/>
          </a:ln>
          <a:effectLst/>
        </p:spPr>
        <p:txBody>
          <a:bodyPr lIns="92075" tIns="46038" rIns="92075" bIns="46038"/>
          <a:lstStyle/>
          <a:p>
            <a:pPr marL="342900" indent="-342900" eaLnBrk="1" hangingPunct="1">
              <a:buFont typeface="Wingdings" pitchFamily="2" charset="2"/>
              <a:buNone/>
              <a:defRPr/>
            </a:pPr>
            <a:r>
              <a:rPr lang="ro-RO" sz="3200" kern="0" dirty="0">
                <a:effectLst>
                  <a:outerShdw blurRad="38100" dist="38100" dir="2700000" algn="tl">
                    <a:srgbClr val="000000"/>
                  </a:outerShdw>
                </a:effectLst>
                <a:latin typeface="+mn-lt"/>
              </a:rPr>
              <a:t>Determinarea vitezelor</a:t>
            </a:r>
            <a:endParaRPr lang="ro-RO" sz="3600" kern="0" dirty="0">
              <a:effectLst>
                <a:outerShdw blurRad="38100" dist="38100" dir="2700000" algn="tl">
                  <a:srgbClr val="000000"/>
                </a:outerShdw>
              </a:effectLst>
              <a:latin typeface="+mn-lt"/>
            </a:endParaRPr>
          </a:p>
        </p:txBody>
      </p:sp>
      <p:graphicFrame>
        <p:nvGraphicFramePr>
          <p:cNvPr id="5122" name="Object 6"/>
          <p:cNvGraphicFramePr>
            <a:graphicFrameLocks noChangeAspect="1"/>
          </p:cNvGraphicFramePr>
          <p:nvPr/>
        </p:nvGraphicFramePr>
        <p:xfrm>
          <a:off x="238125" y="1706563"/>
          <a:ext cx="8620125" cy="3592512"/>
        </p:xfrm>
        <a:graphic>
          <a:graphicData uri="http://schemas.openxmlformats.org/presentationml/2006/ole">
            <mc:AlternateContent xmlns:mc="http://schemas.openxmlformats.org/markup-compatibility/2006">
              <mc:Choice xmlns:v="urn:schemas-microsoft-com:vml" Requires="v">
                <p:oleObj spid="_x0000_s5126" name="AutoCAD Drawing" r:id="rId4" imgW="12906375" imgH="6229350" progId="">
                  <p:embed/>
                </p:oleObj>
              </mc:Choice>
              <mc:Fallback>
                <p:oleObj name="AutoCAD Drawing" r:id="rId4" imgW="12906375" imgH="6229350" progId="">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l="13957" t="2202" r="37975" b="56514"/>
                      <a:stretch>
                        <a:fillRect/>
                      </a:stretch>
                    </p:blipFill>
                    <p:spPr bwMode="auto">
                      <a:xfrm>
                        <a:off x="238125" y="1706563"/>
                        <a:ext cx="8620125" cy="3592512"/>
                      </a:xfrm>
                      <a:prstGeom prst="rect">
                        <a:avLst/>
                      </a:prstGeom>
                      <a:solidFill>
                        <a:schemeClr val="tx1"/>
                      </a:solidFill>
                    </p:spPr>
                  </p:pic>
                </p:oleObj>
              </mc:Fallback>
            </mc:AlternateContent>
          </a:graphicData>
        </a:graphic>
      </p:graphicFrame>
      <p:graphicFrame>
        <p:nvGraphicFramePr>
          <p:cNvPr id="5123" name="Object 8"/>
          <p:cNvGraphicFramePr>
            <a:graphicFrameLocks noChangeAspect="1"/>
          </p:cNvGraphicFramePr>
          <p:nvPr/>
        </p:nvGraphicFramePr>
        <p:xfrm>
          <a:off x="304800" y="5400675"/>
          <a:ext cx="2819400" cy="963613"/>
        </p:xfrm>
        <a:graphic>
          <a:graphicData uri="http://schemas.openxmlformats.org/presentationml/2006/ole">
            <mc:AlternateContent xmlns:mc="http://schemas.openxmlformats.org/markup-compatibility/2006">
              <mc:Choice xmlns:v="urn:schemas-microsoft-com:vml" Requires="v">
                <p:oleObj spid="_x0000_s5127" name="Formel" r:id="rId6" imgW="1117600" imgH="381000" progId="Equation.3">
                  <p:embed/>
                </p:oleObj>
              </mc:Choice>
              <mc:Fallback>
                <p:oleObj name="Formel" r:id="rId6" imgW="1117600" imgH="38100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5400675"/>
                        <a:ext cx="2819400" cy="963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5" name="Rectangle 53"/>
          <p:cNvSpPr>
            <a:spLocks noChangeArrowheads="1"/>
          </p:cNvSpPr>
          <p:nvPr/>
        </p:nvSpPr>
        <p:spPr bwMode="auto">
          <a:xfrm>
            <a:off x="825500" y="174625"/>
            <a:ext cx="8318500" cy="1039813"/>
          </a:xfrm>
          <a:prstGeom prst="rect">
            <a:avLst/>
          </a:prstGeom>
          <a:noFill/>
          <a:ln w="9525">
            <a:noFill/>
            <a:miter lim="800000"/>
            <a:headEnd/>
            <a:tailEnd/>
          </a:ln>
        </p:spPr>
        <p:txBody>
          <a:bodyPr wrap="none" lIns="92075" tIns="46038" rIns="92075" bIns="46038">
            <a:spAutoFit/>
          </a:bodyPr>
          <a:lstStyle/>
          <a:p>
            <a:pPr marL="342900" indent="-342900">
              <a:buFont typeface="Monotype Sorts" pitchFamily="2" charset="2"/>
              <a:buNone/>
            </a:pPr>
            <a:r>
              <a:rPr lang="de-DE" b="1">
                <a:effectLst/>
              </a:rPr>
              <a:t>2.3 Metode grafico-analitice de analiza mecanismelor</a:t>
            </a:r>
          </a:p>
          <a:p>
            <a:pPr marL="342900" indent="-342900">
              <a:buFont typeface="Monotype Sorts" pitchFamily="2" charset="2"/>
              <a:buNone/>
            </a:pPr>
            <a:r>
              <a:rPr lang="de-DE" b="1">
                <a:effectLst/>
              </a:rPr>
              <a:t>      Miscarea plana</a:t>
            </a:r>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 name="Rectangle 4"/>
          <p:cNvSpPr txBox="1">
            <a:spLocks noRot="1" noChangeArrowheads="1"/>
          </p:cNvSpPr>
          <p:nvPr/>
        </p:nvSpPr>
        <p:spPr bwMode="auto">
          <a:xfrm>
            <a:off x="4570413" y="6291263"/>
            <a:ext cx="4573587" cy="533400"/>
          </a:xfrm>
          <a:prstGeom prst="rect">
            <a:avLst/>
          </a:prstGeom>
          <a:noFill/>
          <a:ln w="9525">
            <a:noFill/>
            <a:miter lim="800000"/>
            <a:headEnd/>
            <a:tailEnd/>
          </a:ln>
          <a:effectLst/>
        </p:spPr>
        <p:txBody>
          <a:bodyPr lIns="92075" tIns="46038" rIns="92075" bIns="46038"/>
          <a:lstStyle/>
          <a:p>
            <a:pPr marL="342900" indent="-342900" eaLnBrk="1" hangingPunct="1">
              <a:buFont typeface="Wingdings" pitchFamily="2" charset="2"/>
              <a:buNone/>
              <a:defRPr/>
            </a:pPr>
            <a:r>
              <a:rPr lang="ro-RO" sz="3200" kern="0" dirty="0">
                <a:effectLst>
                  <a:outerShdw blurRad="38100" dist="38100" dir="2700000" algn="tl">
                    <a:srgbClr val="000000"/>
                  </a:outerShdw>
                </a:effectLst>
                <a:latin typeface="+mn-lt"/>
              </a:rPr>
              <a:t>Determinarea acceleratilor</a:t>
            </a:r>
            <a:endParaRPr lang="ro-RO" sz="3600" kern="0" dirty="0">
              <a:effectLst>
                <a:outerShdw blurRad="38100" dist="38100" dir="2700000" algn="tl">
                  <a:srgbClr val="000000"/>
                </a:outerShdw>
              </a:effectLst>
              <a:latin typeface="+mn-lt"/>
            </a:endParaRPr>
          </a:p>
        </p:txBody>
      </p:sp>
      <p:graphicFrame>
        <p:nvGraphicFramePr>
          <p:cNvPr id="6146" name="Object 6"/>
          <p:cNvGraphicFramePr>
            <a:graphicFrameLocks noChangeAspect="1"/>
          </p:cNvGraphicFramePr>
          <p:nvPr/>
        </p:nvGraphicFramePr>
        <p:xfrm>
          <a:off x="180975" y="1776413"/>
          <a:ext cx="8750300" cy="3495675"/>
        </p:xfrm>
        <a:graphic>
          <a:graphicData uri="http://schemas.openxmlformats.org/presentationml/2006/ole">
            <mc:AlternateContent xmlns:mc="http://schemas.openxmlformats.org/markup-compatibility/2006">
              <mc:Choice xmlns:v="urn:schemas-microsoft-com:vml" Requires="v">
                <p:oleObj spid="_x0000_s6150" name="AutoCAD Drawing" r:id="rId4" imgW="12906375" imgH="6229350" progId="">
                  <p:embed/>
                </p:oleObj>
              </mc:Choice>
              <mc:Fallback>
                <p:oleObj name="AutoCAD Drawing" r:id="rId4" imgW="12906375" imgH="6229350" progId="">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l="13249" t="51187" r="36177" b="7175"/>
                      <a:stretch>
                        <a:fillRect/>
                      </a:stretch>
                    </p:blipFill>
                    <p:spPr bwMode="auto">
                      <a:xfrm>
                        <a:off x="180975" y="1776413"/>
                        <a:ext cx="8750300" cy="3495675"/>
                      </a:xfrm>
                      <a:prstGeom prst="rect">
                        <a:avLst/>
                      </a:prstGeom>
                      <a:solidFill>
                        <a:schemeClr val="tx1"/>
                      </a:solidFill>
                    </p:spPr>
                  </p:pic>
                </p:oleObj>
              </mc:Fallback>
            </mc:AlternateContent>
          </a:graphicData>
        </a:graphic>
      </p:graphicFrame>
      <p:graphicFrame>
        <p:nvGraphicFramePr>
          <p:cNvPr id="6147" name="Object 7"/>
          <p:cNvGraphicFramePr>
            <a:graphicFrameLocks noChangeAspect="1"/>
          </p:cNvGraphicFramePr>
          <p:nvPr/>
        </p:nvGraphicFramePr>
        <p:xfrm>
          <a:off x="63500" y="5284788"/>
          <a:ext cx="4495800" cy="1092200"/>
        </p:xfrm>
        <a:graphic>
          <a:graphicData uri="http://schemas.openxmlformats.org/presentationml/2006/ole">
            <mc:AlternateContent xmlns:mc="http://schemas.openxmlformats.org/markup-compatibility/2006">
              <mc:Choice xmlns:v="urn:schemas-microsoft-com:vml" Requires="v">
                <p:oleObj spid="_x0000_s6151" name="Formel" r:id="rId6" imgW="1688367" imgH="406224" progId="Equation.3">
                  <p:embed/>
                </p:oleObj>
              </mc:Choice>
              <mc:Fallback>
                <p:oleObj name="Formel" r:id="rId6" imgW="1688367" imgH="406224"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500" y="5284788"/>
                        <a:ext cx="4495800" cy="1092200"/>
                      </a:xfrm>
                      <a:prstGeom prst="rect">
                        <a:avLst/>
                      </a:prstGeom>
                      <a:noFill/>
                      <a:extLst>
                        <a:ext uri="{909E8E84-426E-40DD-AFC4-6F175D3DCCD1}">
                          <a14:hiddenFill xmlns:a14="http://schemas.microsoft.com/office/drawing/2010/main">
                            <a:solidFill>
                              <a:schemeClr val="tx1"/>
                            </a:solidFill>
                          </a14:hiddenFill>
                        </a:ext>
                      </a:extLst>
                    </p:spPr>
                  </p:pic>
                </p:oleObj>
              </mc:Fallback>
            </mc:AlternateContent>
          </a:graphicData>
        </a:graphic>
      </p:graphicFrame>
      <p:sp>
        <p:nvSpPr>
          <p:cNvPr id="6149" name="Rectangle 53"/>
          <p:cNvSpPr>
            <a:spLocks noChangeArrowheads="1"/>
          </p:cNvSpPr>
          <p:nvPr/>
        </p:nvSpPr>
        <p:spPr bwMode="auto">
          <a:xfrm>
            <a:off x="825500" y="174625"/>
            <a:ext cx="8318500" cy="1039813"/>
          </a:xfrm>
          <a:prstGeom prst="rect">
            <a:avLst/>
          </a:prstGeom>
          <a:noFill/>
          <a:ln w="9525">
            <a:noFill/>
            <a:miter lim="800000"/>
            <a:headEnd/>
            <a:tailEnd/>
          </a:ln>
        </p:spPr>
        <p:txBody>
          <a:bodyPr wrap="none" lIns="92075" tIns="46038" rIns="92075" bIns="46038">
            <a:spAutoFit/>
          </a:bodyPr>
          <a:lstStyle/>
          <a:p>
            <a:pPr marL="342900" indent="-342900">
              <a:buFont typeface="Monotype Sorts" pitchFamily="2" charset="2"/>
              <a:buNone/>
            </a:pPr>
            <a:r>
              <a:rPr lang="de-DE" b="1">
                <a:effectLst/>
              </a:rPr>
              <a:t>2.3 Metode grafico-analitice de analiza mecanismelor</a:t>
            </a:r>
          </a:p>
          <a:p>
            <a:pPr marL="342900" indent="-342900">
              <a:buFont typeface="Monotype Sorts" pitchFamily="2" charset="2"/>
              <a:buNone/>
            </a:pPr>
            <a:r>
              <a:rPr lang="de-DE" b="1">
                <a:effectLst/>
              </a:rPr>
              <a:t>      Miscarea plana</a:t>
            </a: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graphicFrame>
        <p:nvGraphicFramePr>
          <p:cNvPr id="7170" name="Object 4"/>
          <p:cNvGraphicFramePr>
            <a:graphicFrameLocks noChangeAspect="1"/>
          </p:cNvGraphicFramePr>
          <p:nvPr/>
        </p:nvGraphicFramePr>
        <p:xfrm>
          <a:off x="284163" y="1690688"/>
          <a:ext cx="8588375" cy="4437062"/>
        </p:xfrm>
        <a:graphic>
          <a:graphicData uri="http://schemas.openxmlformats.org/presentationml/2006/ole">
            <mc:AlternateContent xmlns:mc="http://schemas.openxmlformats.org/markup-compatibility/2006">
              <mc:Choice xmlns:v="urn:schemas-microsoft-com:vml" Requires="v">
                <p:oleObj spid="_x0000_s7172" name="AutoCAD Drawing" r:id="rId4" imgW="9048750" imgH="5229225" progId="">
                  <p:embed/>
                </p:oleObj>
              </mc:Choice>
              <mc:Fallback>
                <p:oleObj name="AutoCAD Drawing" r:id="rId4" imgW="9048750" imgH="5229225"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l="28075" t="28937" r="30258" b="37064"/>
                      <a:stretch>
                        <a:fillRect/>
                      </a:stretch>
                    </p:blipFill>
                    <p:spPr bwMode="auto">
                      <a:xfrm>
                        <a:off x="284163" y="1690688"/>
                        <a:ext cx="8588375" cy="4437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5"/>
          <p:cNvSpPr txBox="1">
            <a:spLocks noRot="1" noChangeArrowheads="1"/>
          </p:cNvSpPr>
          <p:nvPr/>
        </p:nvSpPr>
        <p:spPr bwMode="auto">
          <a:xfrm>
            <a:off x="4864100" y="6300788"/>
            <a:ext cx="4267200" cy="533400"/>
          </a:xfrm>
          <a:prstGeom prst="rect">
            <a:avLst/>
          </a:prstGeom>
          <a:noFill/>
          <a:ln w="9525">
            <a:noFill/>
            <a:miter lim="800000"/>
            <a:headEnd/>
            <a:tailEnd/>
          </a:ln>
          <a:effectLst/>
        </p:spPr>
        <p:txBody>
          <a:bodyPr lIns="92075" tIns="46038" rIns="92075" bIns="46038"/>
          <a:lstStyle/>
          <a:p>
            <a:pPr marL="342900" indent="-342900" eaLnBrk="1" hangingPunct="1">
              <a:lnSpc>
                <a:spcPct val="90000"/>
              </a:lnSpc>
              <a:buFont typeface="Wingdings" pitchFamily="2" charset="2"/>
              <a:buNone/>
              <a:defRPr/>
            </a:pPr>
            <a:r>
              <a:rPr lang="ro-RO" sz="3200" kern="0" dirty="0">
                <a:effectLst>
                  <a:outerShdw blurRad="38100" dist="38100" dir="2700000" algn="tl">
                    <a:srgbClr val="000000"/>
                  </a:outerShdw>
                </a:effectLst>
                <a:latin typeface="+mn-lt"/>
              </a:rPr>
              <a:t>Determinarea vitezelor</a:t>
            </a:r>
            <a:endParaRPr lang="de-DE" sz="3200" kern="0" dirty="0">
              <a:effectLst>
                <a:outerShdw blurRad="38100" dist="38100" dir="2700000" algn="tl">
                  <a:srgbClr val="000000"/>
                </a:outerShdw>
              </a:effectLst>
              <a:latin typeface="+mn-lt"/>
            </a:endParaRPr>
          </a:p>
        </p:txBody>
      </p:sp>
      <p:sp>
        <p:nvSpPr>
          <p:cNvPr id="7172" name="Rectangle 53"/>
          <p:cNvSpPr>
            <a:spLocks noChangeArrowheads="1"/>
          </p:cNvSpPr>
          <p:nvPr/>
        </p:nvSpPr>
        <p:spPr bwMode="auto">
          <a:xfrm>
            <a:off x="825500" y="174625"/>
            <a:ext cx="8318500" cy="1039813"/>
          </a:xfrm>
          <a:prstGeom prst="rect">
            <a:avLst/>
          </a:prstGeom>
          <a:noFill/>
          <a:ln w="9525">
            <a:noFill/>
            <a:miter lim="800000"/>
            <a:headEnd/>
            <a:tailEnd/>
          </a:ln>
        </p:spPr>
        <p:txBody>
          <a:bodyPr lIns="92075" tIns="46038" rIns="92075" bIns="46038">
            <a:spAutoFit/>
          </a:bodyPr>
          <a:lstStyle/>
          <a:p>
            <a:pPr marL="342900" indent="-342900">
              <a:buFont typeface="Monotype Sorts" pitchFamily="2" charset="2"/>
              <a:buNone/>
            </a:pPr>
            <a:r>
              <a:rPr lang="de-DE" b="1">
                <a:effectLst/>
              </a:rPr>
              <a:t>2.3 Metode grafico-analitice de analiza mecanismelor</a:t>
            </a:r>
          </a:p>
          <a:p>
            <a:pPr marL="342900" indent="-342900">
              <a:buFont typeface="Monotype Sorts" pitchFamily="2" charset="2"/>
              <a:buNone/>
            </a:pPr>
            <a:r>
              <a:rPr lang="de-DE" b="1">
                <a:effectLst/>
              </a:rPr>
              <a:t>      Miscarea plana. Teorema asemanarii Memke</a:t>
            </a:r>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6" name="Rectangle 4"/>
          <p:cNvSpPr txBox="1">
            <a:spLocks noRot="1" noChangeArrowheads="1"/>
          </p:cNvSpPr>
          <p:nvPr/>
        </p:nvSpPr>
        <p:spPr bwMode="auto">
          <a:xfrm>
            <a:off x="4440238" y="6311900"/>
            <a:ext cx="4672012" cy="533400"/>
          </a:xfrm>
          <a:prstGeom prst="rect">
            <a:avLst/>
          </a:prstGeom>
          <a:noFill/>
          <a:ln w="9525">
            <a:noFill/>
            <a:miter lim="800000"/>
            <a:headEnd/>
            <a:tailEnd/>
          </a:ln>
          <a:effectLst/>
        </p:spPr>
        <p:txBody>
          <a:bodyPr lIns="92075" tIns="46038" rIns="92075" bIns="46038"/>
          <a:lstStyle/>
          <a:p>
            <a:pPr marL="342900" indent="-342900" eaLnBrk="1" hangingPunct="1">
              <a:lnSpc>
                <a:spcPct val="90000"/>
              </a:lnSpc>
              <a:buFont typeface="Wingdings" pitchFamily="2" charset="2"/>
              <a:buNone/>
              <a:defRPr/>
            </a:pPr>
            <a:r>
              <a:rPr lang="ro-RO" sz="3200" kern="0" dirty="0">
                <a:effectLst>
                  <a:outerShdw blurRad="38100" dist="38100" dir="2700000" algn="tl">
                    <a:srgbClr val="000000"/>
                  </a:outerShdw>
                </a:effectLst>
                <a:latin typeface="+mn-lt"/>
              </a:rPr>
              <a:t>Determinarea acceleraţiilor</a:t>
            </a:r>
            <a:endParaRPr lang="de-DE" sz="3200" kern="0" dirty="0">
              <a:effectLst>
                <a:outerShdw blurRad="38100" dist="38100" dir="2700000" algn="tl">
                  <a:srgbClr val="000000"/>
                </a:outerShdw>
              </a:effectLst>
              <a:latin typeface="+mn-lt"/>
            </a:endParaRPr>
          </a:p>
        </p:txBody>
      </p:sp>
      <p:graphicFrame>
        <p:nvGraphicFramePr>
          <p:cNvPr id="8194" name="Object 6"/>
          <p:cNvGraphicFramePr>
            <a:graphicFrameLocks noChangeAspect="1"/>
          </p:cNvGraphicFramePr>
          <p:nvPr/>
        </p:nvGraphicFramePr>
        <p:xfrm>
          <a:off x="138113" y="1743075"/>
          <a:ext cx="8877300" cy="4243388"/>
        </p:xfrm>
        <a:graphic>
          <a:graphicData uri="http://schemas.openxmlformats.org/presentationml/2006/ole">
            <mc:AlternateContent xmlns:mc="http://schemas.openxmlformats.org/markup-compatibility/2006">
              <mc:Choice xmlns:v="urn:schemas-microsoft-com:vml" Requires="v">
                <p:oleObj spid="_x0000_s8196" name="AutoCAD Drawing" r:id="rId4" imgW="9048750" imgH="5229225" progId="">
                  <p:embed/>
                </p:oleObj>
              </mc:Choice>
              <mc:Fallback>
                <p:oleObj name="AutoCAD Drawing" r:id="rId4" imgW="9048750" imgH="5229225" progId="">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l="13582" t="9224" r="11273" b="28441"/>
                      <a:stretch>
                        <a:fillRect/>
                      </a:stretch>
                    </p:blipFill>
                    <p:spPr bwMode="auto">
                      <a:xfrm>
                        <a:off x="138113" y="1743075"/>
                        <a:ext cx="8877300" cy="4243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6" name="Rectangle 53"/>
          <p:cNvSpPr>
            <a:spLocks noChangeArrowheads="1"/>
          </p:cNvSpPr>
          <p:nvPr/>
        </p:nvSpPr>
        <p:spPr bwMode="auto">
          <a:xfrm>
            <a:off x="825500" y="174625"/>
            <a:ext cx="8318500" cy="1039813"/>
          </a:xfrm>
          <a:prstGeom prst="rect">
            <a:avLst/>
          </a:prstGeom>
          <a:noFill/>
          <a:ln w="9525">
            <a:noFill/>
            <a:miter lim="800000"/>
            <a:headEnd/>
            <a:tailEnd/>
          </a:ln>
        </p:spPr>
        <p:txBody>
          <a:bodyPr lIns="92075" tIns="46038" rIns="92075" bIns="46038">
            <a:spAutoFit/>
          </a:bodyPr>
          <a:lstStyle/>
          <a:p>
            <a:pPr marL="342900" indent="-342900">
              <a:buFont typeface="Monotype Sorts" pitchFamily="2" charset="2"/>
              <a:buNone/>
            </a:pPr>
            <a:r>
              <a:rPr lang="de-DE" b="1">
                <a:effectLst/>
              </a:rPr>
              <a:t>2.3 Metode grafico-analitice de analiza mecanismelor</a:t>
            </a:r>
          </a:p>
          <a:p>
            <a:pPr marL="342900" indent="-342900">
              <a:buFont typeface="Monotype Sorts" pitchFamily="2" charset="2"/>
              <a:buNone/>
            </a:pPr>
            <a:r>
              <a:rPr lang="de-DE" b="1">
                <a:effectLst/>
              </a:rPr>
              <a:t>      Miscarea plana. Teorema asemanarii Memke</a:t>
            </a: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3"/>
          <p:cNvSpPr>
            <a:spLocks noChangeArrowheads="1"/>
          </p:cNvSpPr>
          <p:nvPr/>
        </p:nvSpPr>
        <p:spPr bwMode="auto">
          <a:xfrm>
            <a:off x="576263" y="1919288"/>
            <a:ext cx="8567737" cy="1544637"/>
          </a:xfrm>
          <a:prstGeom prst="rect">
            <a:avLst/>
          </a:prstGeom>
          <a:noFill/>
          <a:ln w="9525">
            <a:noFill/>
            <a:miter lim="800000"/>
            <a:headEnd/>
            <a:tailEnd/>
          </a:ln>
        </p:spPr>
        <p:txBody>
          <a:bodyPr lIns="92075" tIns="46038" rIns="92075" bIns="46038">
            <a:spAutoFit/>
          </a:bodyPr>
          <a:lstStyle/>
          <a:p>
            <a:pPr marL="342900" indent="-342900">
              <a:buFont typeface="Monotype Sorts" pitchFamily="2" charset="2"/>
              <a:buNone/>
            </a:pPr>
            <a:r>
              <a:rPr lang="de-DE" b="1">
                <a:effectLst/>
              </a:rPr>
              <a:t>2.1 Generalităţi. Definiţii</a:t>
            </a:r>
          </a:p>
          <a:p>
            <a:pPr marL="342900" indent="-342900">
              <a:buFont typeface="Monotype Sorts" pitchFamily="2" charset="2"/>
              <a:buNone/>
            </a:pPr>
            <a:r>
              <a:rPr lang="de-DE" b="1">
                <a:effectLst/>
              </a:rPr>
              <a:t>2.</a:t>
            </a:r>
            <a:r>
              <a:rPr lang="ro-RO" b="1">
                <a:effectLst/>
              </a:rPr>
              <a:t>2</a:t>
            </a:r>
            <a:r>
              <a:rPr lang="de-DE" b="1">
                <a:effectLst/>
              </a:rPr>
              <a:t> Metode grafico-analitice de analiza mecanismelor</a:t>
            </a:r>
          </a:p>
          <a:p>
            <a:pPr marL="342900" indent="-342900">
              <a:buFont typeface="Monotype Sorts" pitchFamily="2" charset="2"/>
              <a:buNone/>
            </a:pPr>
            <a:r>
              <a:rPr lang="de-DE" b="1">
                <a:effectLst/>
              </a:rPr>
              <a:t>2.</a:t>
            </a:r>
            <a:r>
              <a:rPr lang="ro-RO" b="1">
                <a:effectLst/>
              </a:rPr>
              <a:t>3</a:t>
            </a:r>
            <a:r>
              <a:rPr lang="de-DE" b="1">
                <a:effectLst/>
              </a:rPr>
              <a:t>. Metode analitice de analiza mecanismelor</a:t>
            </a:r>
          </a:p>
        </p:txBody>
      </p:sp>
      <p:sp>
        <p:nvSpPr>
          <p:cNvPr id="19459" name="Rectangle 53"/>
          <p:cNvSpPr>
            <a:spLocks noChangeArrowheads="1"/>
          </p:cNvSpPr>
          <p:nvPr/>
        </p:nvSpPr>
        <p:spPr bwMode="auto">
          <a:xfrm>
            <a:off x="2117725" y="439738"/>
            <a:ext cx="1444625" cy="523875"/>
          </a:xfrm>
          <a:prstGeom prst="rect">
            <a:avLst/>
          </a:prstGeom>
          <a:noFill/>
          <a:ln w="9525">
            <a:noFill/>
            <a:miter lim="800000"/>
            <a:headEnd/>
            <a:tailEnd/>
          </a:ln>
        </p:spPr>
        <p:txBody>
          <a:bodyPr wrap="none" lIns="92075" tIns="46038" rIns="92075" bIns="46038">
            <a:spAutoFit/>
          </a:bodyPr>
          <a:lstStyle/>
          <a:p>
            <a:pPr marL="342900" indent="-342900">
              <a:buFont typeface="Monotype Sorts" pitchFamily="2" charset="2"/>
              <a:buNone/>
            </a:pPr>
            <a:r>
              <a:rPr lang="de-DE" b="1">
                <a:effectLst/>
              </a:rPr>
              <a:t>Cuprins</a:t>
            </a:r>
          </a:p>
        </p:txBody>
      </p:sp>
      <p:sp>
        <p:nvSpPr>
          <p:cNvPr id="5" name="Slide Number Placeholder 4"/>
          <p:cNvSpPr>
            <a:spLocks noGrp="1"/>
          </p:cNvSpPr>
          <p:nvPr>
            <p:ph type="sldNum" sz="quarter" idx="12"/>
          </p:nvPr>
        </p:nvSpPr>
        <p:spPr/>
        <p:txBody>
          <a:bodyPr/>
          <a:lstStyle/>
          <a:p>
            <a:fld id="{0F22843C-F9F2-4FFC-B527-BC37B558BFD5}" type="slidenum">
              <a:rPr lang="en-US" smtClean="0"/>
              <a:pPr/>
              <a:t>2</a:t>
            </a:fld>
            <a:endParaRPr lang="en-US"/>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graphicFrame>
        <p:nvGraphicFramePr>
          <p:cNvPr id="9218" name="Object 5"/>
          <p:cNvGraphicFramePr>
            <a:graphicFrameLocks noChangeAspect="1"/>
          </p:cNvGraphicFramePr>
          <p:nvPr/>
        </p:nvGraphicFramePr>
        <p:xfrm>
          <a:off x="236538" y="1647825"/>
          <a:ext cx="8642350" cy="3830638"/>
        </p:xfrm>
        <a:graphic>
          <a:graphicData uri="http://schemas.openxmlformats.org/presentationml/2006/ole">
            <mc:AlternateContent xmlns:mc="http://schemas.openxmlformats.org/markup-compatibility/2006">
              <mc:Choice xmlns:v="urn:schemas-microsoft-com:vml" Requires="v">
                <p:oleObj spid="_x0000_s9222" name="AutoCAD Drawing" r:id="rId4" imgW="895350" imgH="371475" progId="">
                  <p:embed/>
                </p:oleObj>
              </mc:Choice>
              <mc:Fallback>
                <p:oleObj name="AutoCAD Drawing" r:id="rId4" imgW="895350" imgH="371475"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l="30156" t="7753" r="31361" b="51363"/>
                      <a:stretch>
                        <a:fillRect/>
                      </a:stretch>
                    </p:blipFill>
                    <p:spPr bwMode="auto">
                      <a:xfrm>
                        <a:off x="236538" y="1647825"/>
                        <a:ext cx="8642350" cy="3830638"/>
                      </a:xfrm>
                      <a:prstGeom prst="rect">
                        <a:avLst/>
                      </a:prstGeom>
                      <a:solidFill>
                        <a:schemeClr val="tx1"/>
                      </a:solidFill>
                    </p:spPr>
                  </p:pic>
                </p:oleObj>
              </mc:Fallback>
            </mc:AlternateContent>
          </a:graphicData>
        </a:graphic>
      </p:graphicFrame>
      <p:sp>
        <p:nvSpPr>
          <p:cNvPr id="9" name="Rectangle 6"/>
          <p:cNvSpPr txBox="1">
            <a:spLocks noRot="1" noChangeArrowheads="1"/>
          </p:cNvSpPr>
          <p:nvPr/>
        </p:nvSpPr>
        <p:spPr bwMode="auto">
          <a:xfrm>
            <a:off x="5183188" y="6300788"/>
            <a:ext cx="3940175" cy="533400"/>
          </a:xfrm>
          <a:prstGeom prst="rect">
            <a:avLst/>
          </a:prstGeom>
          <a:noFill/>
          <a:ln w="9525">
            <a:noFill/>
            <a:miter lim="800000"/>
            <a:headEnd/>
            <a:tailEnd/>
          </a:ln>
          <a:effectLst/>
        </p:spPr>
        <p:txBody>
          <a:bodyPr lIns="92075" tIns="46038" rIns="92075" bIns="46038"/>
          <a:lstStyle/>
          <a:p>
            <a:pPr marL="342900" indent="-342900" eaLnBrk="1" hangingPunct="1">
              <a:lnSpc>
                <a:spcPct val="90000"/>
              </a:lnSpc>
              <a:buFont typeface="Wingdings" pitchFamily="2" charset="2"/>
              <a:buNone/>
              <a:defRPr/>
            </a:pPr>
            <a:r>
              <a:rPr lang="ro-RO" sz="3200" kern="0" dirty="0">
                <a:effectLst>
                  <a:outerShdw blurRad="38100" dist="38100" dir="2700000" algn="tl">
                    <a:srgbClr val="000000"/>
                  </a:outerShdw>
                </a:effectLst>
                <a:latin typeface="+mn-lt"/>
              </a:rPr>
              <a:t>Determinarea vitezelor</a:t>
            </a:r>
            <a:endParaRPr lang="de-DE" sz="3200" kern="0" dirty="0">
              <a:effectLst>
                <a:outerShdw blurRad="38100" dist="38100" dir="2700000" algn="tl">
                  <a:srgbClr val="000000"/>
                </a:outerShdw>
              </a:effectLst>
              <a:latin typeface="+mn-lt"/>
            </a:endParaRPr>
          </a:p>
        </p:txBody>
      </p:sp>
      <p:graphicFrame>
        <p:nvGraphicFramePr>
          <p:cNvPr id="9219" name="Object 8"/>
          <p:cNvGraphicFramePr>
            <a:graphicFrameLocks noChangeAspect="1"/>
          </p:cNvGraphicFramePr>
          <p:nvPr/>
        </p:nvGraphicFramePr>
        <p:xfrm>
          <a:off x="304800" y="5438775"/>
          <a:ext cx="2667000" cy="914400"/>
        </p:xfrm>
        <a:graphic>
          <a:graphicData uri="http://schemas.openxmlformats.org/presentationml/2006/ole">
            <mc:AlternateContent xmlns:mc="http://schemas.openxmlformats.org/markup-compatibility/2006">
              <mc:Choice xmlns:v="urn:schemas-microsoft-com:vml" Requires="v">
                <p:oleObj spid="_x0000_s9223" name="Formel" r:id="rId6" imgW="1028254" imgH="355446" progId="Equation.3">
                  <p:embed/>
                </p:oleObj>
              </mc:Choice>
              <mc:Fallback>
                <p:oleObj name="Formel" r:id="rId6" imgW="1028254" imgH="355446"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5438775"/>
                        <a:ext cx="26670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1" name="Rectangle 53"/>
          <p:cNvSpPr>
            <a:spLocks noChangeArrowheads="1"/>
          </p:cNvSpPr>
          <p:nvPr/>
        </p:nvSpPr>
        <p:spPr bwMode="auto">
          <a:xfrm>
            <a:off x="825500" y="174625"/>
            <a:ext cx="8318500" cy="1039813"/>
          </a:xfrm>
          <a:prstGeom prst="rect">
            <a:avLst/>
          </a:prstGeom>
          <a:noFill/>
          <a:ln w="9525">
            <a:noFill/>
            <a:miter lim="800000"/>
            <a:headEnd/>
            <a:tailEnd/>
          </a:ln>
        </p:spPr>
        <p:txBody>
          <a:bodyPr lIns="92075" tIns="46038" rIns="92075" bIns="46038">
            <a:spAutoFit/>
          </a:bodyPr>
          <a:lstStyle/>
          <a:p>
            <a:pPr marL="342900" indent="-342900">
              <a:buFont typeface="Monotype Sorts" pitchFamily="2" charset="2"/>
              <a:buNone/>
            </a:pPr>
            <a:r>
              <a:rPr lang="de-DE" b="1">
                <a:effectLst/>
              </a:rPr>
              <a:t>2.3 Metode grafico-analitice de analiza mecanismelor</a:t>
            </a:r>
          </a:p>
          <a:p>
            <a:pPr marL="342900" indent="-342900">
              <a:buFont typeface="Monotype Sorts" pitchFamily="2" charset="2"/>
              <a:buNone/>
            </a:pPr>
            <a:r>
              <a:rPr lang="de-DE" b="1">
                <a:effectLst/>
              </a:rPr>
              <a:t>      Miscarea relativa</a:t>
            </a:r>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graphicFrame>
        <p:nvGraphicFramePr>
          <p:cNvPr id="10242" name="Object 5"/>
          <p:cNvGraphicFramePr>
            <a:graphicFrameLocks noChangeAspect="1"/>
          </p:cNvGraphicFramePr>
          <p:nvPr/>
        </p:nvGraphicFramePr>
        <p:xfrm>
          <a:off x="203200" y="1636713"/>
          <a:ext cx="8689975" cy="3762375"/>
        </p:xfrm>
        <a:graphic>
          <a:graphicData uri="http://schemas.openxmlformats.org/presentationml/2006/ole">
            <mc:AlternateContent xmlns:mc="http://schemas.openxmlformats.org/markup-compatibility/2006">
              <mc:Choice xmlns:v="urn:schemas-microsoft-com:vml" Requires="v">
                <p:oleObj spid="_x0000_s10246" name="AutoCAD Drawing" r:id="rId4" imgW="895350" imgH="371475" progId="">
                  <p:embed/>
                </p:oleObj>
              </mc:Choice>
              <mc:Fallback>
                <p:oleObj name="AutoCAD Drawing" r:id="rId4" imgW="895350" imgH="371475"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l="30156" t="51363" r="31361" b="8722"/>
                      <a:stretch>
                        <a:fillRect/>
                      </a:stretch>
                    </p:blipFill>
                    <p:spPr bwMode="auto">
                      <a:xfrm>
                        <a:off x="203200" y="1636713"/>
                        <a:ext cx="8689975" cy="3762375"/>
                      </a:xfrm>
                      <a:prstGeom prst="rect">
                        <a:avLst/>
                      </a:prstGeom>
                      <a:solidFill>
                        <a:schemeClr val="tx1"/>
                      </a:solidFill>
                    </p:spPr>
                  </p:pic>
                </p:oleObj>
              </mc:Fallback>
            </mc:AlternateContent>
          </a:graphicData>
        </a:graphic>
      </p:graphicFrame>
      <p:sp>
        <p:nvSpPr>
          <p:cNvPr id="11" name="Rectangle 6"/>
          <p:cNvSpPr txBox="1">
            <a:spLocks noRot="1" noChangeArrowheads="1"/>
          </p:cNvSpPr>
          <p:nvPr/>
        </p:nvSpPr>
        <p:spPr bwMode="auto">
          <a:xfrm>
            <a:off x="4589463" y="6323013"/>
            <a:ext cx="4533900" cy="533400"/>
          </a:xfrm>
          <a:prstGeom prst="rect">
            <a:avLst/>
          </a:prstGeom>
          <a:noFill/>
          <a:ln w="9525">
            <a:noFill/>
            <a:miter lim="800000"/>
            <a:headEnd/>
            <a:tailEnd/>
          </a:ln>
          <a:effectLst/>
        </p:spPr>
        <p:txBody>
          <a:bodyPr lIns="92075" tIns="46038" rIns="92075" bIns="46038"/>
          <a:lstStyle/>
          <a:p>
            <a:pPr marL="342900" indent="-342900" eaLnBrk="1" hangingPunct="1">
              <a:lnSpc>
                <a:spcPct val="90000"/>
              </a:lnSpc>
              <a:buFont typeface="Wingdings" pitchFamily="2" charset="2"/>
              <a:buNone/>
              <a:defRPr/>
            </a:pPr>
            <a:r>
              <a:rPr lang="ro-RO" sz="3200" kern="0" dirty="0">
                <a:effectLst>
                  <a:outerShdw blurRad="38100" dist="38100" dir="2700000" algn="tl">
                    <a:srgbClr val="000000"/>
                  </a:outerShdw>
                </a:effectLst>
                <a:latin typeface="+mn-lt"/>
              </a:rPr>
              <a:t>Determinarea acceleratilor</a:t>
            </a:r>
            <a:endParaRPr lang="de-DE" sz="3200" kern="0" dirty="0">
              <a:effectLst>
                <a:outerShdw blurRad="38100" dist="38100" dir="2700000" algn="tl">
                  <a:srgbClr val="000000"/>
                </a:outerShdw>
              </a:effectLst>
              <a:latin typeface="+mn-lt"/>
            </a:endParaRPr>
          </a:p>
        </p:txBody>
      </p:sp>
      <p:graphicFrame>
        <p:nvGraphicFramePr>
          <p:cNvPr id="10243" name="Object 7"/>
          <p:cNvGraphicFramePr>
            <a:graphicFrameLocks noChangeAspect="1"/>
          </p:cNvGraphicFramePr>
          <p:nvPr/>
        </p:nvGraphicFramePr>
        <p:xfrm>
          <a:off x="346075" y="5351463"/>
          <a:ext cx="4184650" cy="1095375"/>
        </p:xfrm>
        <a:graphic>
          <a:graphicData uri="http://schemas.openxmlformats.org/presentationml/2006/ole">
            <mc:AlternateContent xmlns:mc="http://schemas.openxmlformats.org/markup-compatibility/2006">
              <mc:Choice xmlns:v="urn:schemas-microsoft-com:vml" Requires="v">
                <p:oleObj spid="_x0000_s10247" name="Formel" r:id="rId6" imgW="1536480" imgH="406080" progId="Equation.3">
                  <p:embed/>
                </p:oleObj>
              </mc:Choice>
              <mc:Fallback>
                <p:oleObj name="Formel" r:id="rId6" imgW="1536480" imgH="40608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6075" y="5351463"/>
                        <a:ext cx="4184650" cy="1095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5" name="Rectangle 53"/>
          <p:cNvSpPr>
            <a:spLocks noChangeArrowheads="1"/>
          </p:cNvSpPr>
          <p:nvPr/>
        </p:nvSpPr>
        <p:spPr bwMode="auto">
          <a:xfrm>
            <a:off x="825500" y="174625"/>
            <a:ext cx="8318500" cy="1039813"/>
          </a:xfrm>
          <a:prstGeom prst="rect">
            <a:avLst/>
          </a:prstGeom>
          <a:noFill/>
          <a:ln w="9525">
            <a:noFill/>
            <a:miter lim="800000"/>
            <a:headEnd/>
            <a:tailEnd/>
          </a:ln>
        </p:spPr>
        <p:txBody>
          <a:bodyPr lIns="92075" tIns="46038" rIns="92075" bIns="46038">
            <a:spAutoFit/>
          </a:bodyPr>
          <a:lstStyle/>
          <a:p>
            <a:pPr marL="342900" indent="-342900">
              <a:buFont typeface="Monotype Sorts" pitchFamily="2" charset="2"/>
              <a:buNone/>
            </a:pPr>
            <a:r>
              <a:rPr lang="de-DE" b="1">
                <a:effectLst/>
              </a:rPr>
              <a:t>2.3 Metode grafico-analitice de analiza mecanismelor</a:t>
            </a:r>
          </a:p>
          <a:p>
            <a:pPr marL="342900" indent="-342900">
              <a:buFont typeface="Monotype Sorts" pitchFamily="2" charset="2"/>
              <a:buNone/>
            </a:pPr>
            <a:r>
              <a:rPr lang="de-DE" b="1">
                <a:effectLst/>
              </a:rPr>
              <a:t>      Miscarea relativa</a:t>
            </a:r>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Rectangle 3"/>
          <p:cNvSpPr txBox="1">
            <a:spLocks noRot="1" noChangeArrowheads="1"/>
          </p:cNvSpPr>
          <p:nvPr/>
        </p:nvSpPr>
        <p:spPr bwMode="auto">
          <a:xfrm>
            <a:off x="340813" y="1036320"/>
            <a:ext cx="8540750" cy="5482046"/>
          </a:xfrm>
          <a:prstGeom prst="rect">
            <a:avLst/>
          </a:prstGeom>
          <a:noFill/>
          <a:ln w="9525">
            <a:noFill/>
            <a:miter lim="800000"/>
            <a:headEnd/>
            <a:tailEnd/>
          </a:ln>
          <a:effectLst/>
        </p:spPr>
        <p:txBody>
          <a:bodyPr lIns="92075" tIns="46038" rIns="92075" bIns="46038"/>
          <a:lstStyle/>
          <a:p>
            <a:pPr marL="342900" indent="-342900" eaLnBrk="1" hangingPunct="1">
              <a:buClr>
                <a:schemeClr val="accent2"/>
              </a:buClr>
              <a:buFont typeface="Wingdings" pitchFamily="2" charset="2"/>
              <a:buChar char="Ø"/>
              <a:defRPr/>
            </a:pPr>
            <a:r>
              <a:rPr lang="ro-RO" sz="3200" b="1" kern="0" dirty="0">
                <a:effectLst/>
                <a:cs typeface="Times New Roman" pitchFamily="18" charset="0"/>
              </a:rPr>
              <a:t> </a:t>
            </a:r>
            <a:r>
              <a:rPr lang="ro-RO" sz="3200" b="1" i="1" kern="0" dirty="0">
                <a:effectLst/>
                <a:cs typeface="Times New Roman" pitchFamily="18" charset="0"/>
              </a:rPr>
              <a:t>Analiza </a:t>
            </a:r>
            <a:r>
              <a:rPr lang="en-US" sz="3200" b="1" i="1" kern="0" dirty="0" err="1" smtClean="0">
                <a:effectLst/>
                <a:cs typeface="Times New Roman" pitchFamily="18" charset="0"/>
              </a:rPr>
              <a:t>cinematica</a:t>
            </a:r>
            <a:r>
              <a:rPr lang="en-US" sz="3200" b="1" i="1" kern="0" dirty="0" smtClean="0">
                <a:effectLst/>
                <a:cs typeface="Times New Roman" pitchFamily="18" charset="0"/>
              </a:rPr>
              <a:t> a </a:t>
            </a:r>
            <a:r>
              <a:rPr lang="ro-RO" sz="3200" b="1" i="1" kern="0" dirty="0" smtClean="0">
                <a:effectLst/>
                <a:cs typeface="Times New Roman" pitchFamily="18" charset="0"/>
              </a:rPr>
              <a:t>mecanismelor</a:t>
            </a:r>
            <a:r>
              <a:rPr lang="ro-RO" sz="3200" b="1" kern="0" dirty="0" smtClean="0">
                <a:effectLst/>
                <a:cs typeface="Times New Roman" pitchFamily="18" charset="0"/>
              </a:rPr>
              <a:t> </a:t>
            </a:r>
            <a:r>
              <a:rPr lang="ro-RO" sz="3200" b="1" kern="0" dirty="0">
                <a:effectLst/>
                <a:cs typeface="Times New Roman" pitchFamily="18" charset="0"/>
              </a:rPr>
              <a:t>cu bare prin metode analitice utilizează metoda contururilor poligonale;</a:t>
            </a:r>
          </a:p>
          <a:p>
            <a:pPr marL="742950" lvl="1" indent="-285750" eaLnBrk="1" hangingPunct="1">
              <a:buClr>
                <a:schemeClr val="accent2"/>
              </a:buClr>
              <a:buFont typeface="Wingdings" pitchFamily="2" charset="2"/>
              <a:buChar char="v"/>
              <a:defRPr/>
            </a:pPr>
            <a:r>
              <a:rPr lang="ro-RO" sz="3200" b="1" kern="0" dirty="0">
                <a:effectLst/>
                <a:cs typeface="Times New Roman" pitchFamily="18" charset="0"/>
              </a:rPr>
              <a:t> </a:t>
            </a:r>
            <a:r>
              <a:rPr lang="ro-RO" sz="3200" b="1" i="1" kern="0" dirty="0">
                <a:effectLst/>
                <a:cs typeface="Times New Roman" pitchFamily="18" charset="0"/>
              </a:rPr>
              <a:t>Metoda contururilor</a:t>
            </a:r>
            <a:r>
              <a:rPr lang="ro-RO" sz="3200" b="1" kern="0" dirty="0">
                <a:effectLst/>
                <a:cs typeface="Times New Roman" pitchFamily="18" charset="0"/>
              </a:rPr>
              <a:t> presupune asocierea fiecărui element un vector </a:t>
            </a:r>
            <a:r>
              <a:rPr lang="ro-RO" sz="3200" b="1" kern="0" dirty="0" smtClean="0">
                <a:effectLst/>
                <a:cs typeface="Times New Roman" pitchFamily="18" charset="0"/>
              </a:rPr>
              <a:t>şi </a:t>
            </a:r>
            <a:r>
              <a:rPr lang="ro-RO" sz="3200" b="1" kern="0" dirty="0">
                <a:effectLst/>
                <a:cs typeface="Times New Roman" pitchFamily="18" charset="0"/>
              </a:rPr>
              <a:t>scrierea ecuaţiilor </a:t>
            </a:r>
            <a:r>
              <a:rPr lang="en-US" sz="3200" b="1" kern="0" dirty="0" err="1" smtClean="0">
                <a:effectLst/>
                <a:cs typeface="Times New Roman" pitchFamily="18" charset="0"/>
              </a:rPr>
              <a:t>vectoriale</a:t>
            </a:r>
            <a:r>
              <a:rPr lang="en-US" sz="3200" b="1" kern="0" dirty="0" smtClean="0">
                <a:effectLst/>
                <a:cs typeface="Times New Roman" pitchFamily="18" charset="0"/>
              </a:rPr>
              <a:t> </a:t>
            </a:r>
            <a:r>
              <a:rPr lang="ro-RO" sz="3200" b="1" kern="0" dirty="0" smtClean="0">
                <a:effectLst/>
                <a:cs typeface="Times New Roman" pitchFamily="18" charset="0"/>
              </a:rPr>
              <a:t>de </a:t>
            </a:r>
            <a:r>
              <a:rPr lang="ro-RO" sz="3200" b="1" kern="0" dirty="0">
                <a:effectLst/>
                <a:cs typeface="Times New Roman" pitchFamily="18" charset="0"/>
              </a:rPr>
              <a:t>închidere a contururilor poligonale independente;</a:t>
            </a:r>
          </a:p>
          <a:p>
            <a:pPr marL="742950" lvl="1" indent="-285750" eaLnBrk="1" hangingPunct="1">
              <a:buClr>
                <a:schemeClr val="accent2"/>
              </a:buClr>
              <a:buFont typeface="Wingdings" pitchFamily="2" charset="2"/>
              <a:buChar char="v"/>
              <a:defRPr/>
            </a:pPr>
            <a:r>
              <a:rPr lang="ro-RO" sz="3200" b="1" kern="0" dirty="0">
                <a:effectLst/>
                <a:cs typeface="Times New Roman" pitchFamily="18" charset="0"/>
              </a:rPr>
              <a:t> Numărul de contururi poligonale pentru cazul mecanismelor plane cu bare se determină prin relaţia:</a:t>
            </a:r>
            <a:r>
              <a:rPr lang="en-US" sz="3200" b="1" kern="0" dirty="0">
                <a:effectLst/>
                <a:cs typeface="Times New Roman" pitchFamily="18" charset="0"/>
              </a:rPr>
              <a:t> </a:t>
            </a:r>
            <a:endParaRPr lang="ro-RO" sz="3200" b="1" kern="0" dirty="0">
              <a:effectLst/>
              <a:cs typeface="Times New Roman" pitchFamily="18" charset="0"/>
            </a:endParaRPr>
          </a:p>
          <a:p>
            <a:pPr marL="742950" lvl="1" indent="-285750" eaLnBrk="1" hangingPunct="1">
              <a:buClr>
                <a:schemeClr val="accent2"/>
              </a:buClr>
              <a:buFont typeface="Wingdings" pitchFamily="2" charset="2"/>
              <a:buNone/>
              <a:defRPr/>
            </a:pPr>
            <a:endParaRPr lang="en-US" sz="3200" b="1" kern="0" dirty="0">
              <a:effectLst/>
              <a:cs typeface="Times New Roman" pitchFamily="18" charset="0"/>
            </a:endParaRPr>
          </a:p>
        </p:txBody>
      </p:sp>
      <p:graphicFrame>
        <p:nvGraphicFramePr>
          <p:cNvPr id="11266" name="Object 5"/>
          <p:cNvGraphicFramePr>
            <a:graphicFrameLocks noChangeAspect="1"/>
          </p:cNvGraphicFramePr>
          <p:nvPr/>
        </p:nvGraphicFramePr>
        <p:xfrm>
          <a:off x="5482999" y="5930537"/>
          <a:ext cx="2576784" cy="728164"/>
        </p:xfrm>
        <a:graphic>
          <a:graphicData uri="http://schemas.openxmlformats.org/presentationml/2006/ole">
            <mc:AlternateContent xmlns:mc="http://schemas.openxmlformats.org/markup-compatibility/2006">
              <mc:Choice xmlns:v="urn:schemas-microsoft-com:vml" Requires="v">
                <p:oleObj spid="_x0000_s11268" name="Formel" r:id="rId4" imgW="965200" imgH="228600" progId="Equation.3">
                  <p:embed/>
                </p:oleObj>
              </mc:Choice>
              <mc:Fallback>
                <p:oleObj name="Formel" r:id="rId4" imgW="965200" imgH="2286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2999" y="5930537"/>
                        <a:ext cx="2576784" cy="7281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68" name="Rectangle 53"/>
          <p:cNvSpPr>
            <a:spLocks noChangeArrowheads="1"/>
          </p:cNvSpPr>
          <p:nvPr/>
        </p:nvSpPr>
        <p:spPr bwMode="auto">
          <a:xfrm>
            <a:off x="825500" y="174625"/>
            <a:ext cx="8318500" cy="954750"/>
          </a:xfrm>
          <a:prstGeom prst="rect">
            <a:avLst/>
          </a:prstGeom>
          <a:noFill/>
          <a:ln w="9525">
            <a:noFill/>
            <a:miter lim="800000"/>
            <a:headEnd/>
            <a:tailEnd/>
          </a:ln>
        </p:spPr>
        <p:txBody>
          <a:bodyPr lIns="92075" tIns="46038" rIns="92075" bIns="46038">
            <a:spAutoFit/>
          </a:bodyPr>
          <a:lstStyle/>
          <a:p>
            <a:pPr marL="342900" indent="-342900">
              <a:buFont typeface="Monotype Sorts" pitchFamily="2" charset="2"/>
              <a:buNone/>
            </a:pPr>
            <a:r>
              <a:rPr lang="de-DE" b="1" dirty="0">
                <a:effectLst/>
              </a:rPr>
              <a:t>2.4 Metode analitice de analiza </a:t>
            </a:r>
            <a:r>
              <a:rPr lang="de-DE" b="1" dirty="0" smtClean="0">
                <a:effectLst/>
              </a:rPr>
              <a:t>cinematica a mecanismelor</a:t>
            </a:r>
            <a:endParaRPr lang="de-DE" b="1" dirty="0">
              <a:effectLst/>
            </a:endParaRPr>
          </a:p>
        </p:txBody>
      </p:sp>
      <p:sp>
        <p:nvSpPr>
          <p:cNvPr id="6" name="Slide Number Placeholder 5"/>
          <p:cNvSpPr>
            <a:spLocks noGrp="1"/>
          </p:cNvSpPr>
          <p:nvPr>
            <p:ph type="sldNum" sz="quarter" idx="12"/>
          </p:nvPr>
        </p:nvSpPr>
        <p:spPr/>
        <p:txBody>
          <a:bodyPr/>
          <a:lstStyle/>
          <a:p>
            <a:fld id="{7921816C-D3E2-442B-859F-91D766706997}" type="slidenum">
              <a:rPr lang="en-US" smtClean="0"/>
              <a:pPr/>
              <a:t>22</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6"/>
                                        </p:tgtEl>
                                        <p:attrNameLst>
                                          <p:attrName>style.visibility</p:attrName>
                                        </p:attrNameLst>
                                      </p:cBhvr>
                                      <p:to>
                                        <p:strVal val="visible"/>
                                      </p:to>
                                    </p:set>
                                    <p:anim calcmode="lin" valueType="num">
                                      <p:cBhvr additive="base">
                                        <p:cTn id="13" dur="500" fill="hold"/>
                                        <p:tgtEl>
                                          <p:spTgt spid="11266"/>
                                        </p:tgtEl>
                                        <p:attrNameLst>
                                          <p:attrName>ppt_x</p:attrName>
                                        </p:attrNameLst>
                                      </p:cBhvr>
                                      <p:tavLst>
                                        <p:tav tm="0">
                                          <p:val>
                                            <p:strVal val="#ppt_x"/>
                                          </p:val>
                                        </p:tav>
                                        <p:tav tm="100000">
                                          <p:val>
                                            <p:strVal val="#ppt_x"/>
                                          </p:val>
                                        </p:tav>
                                      </p:tavLst>
                                    </p:anim>
                                    <p:anim calcmode="lin" valueType="num">
                                      <p:cBhvr additive="base">
                                        <p:cTn id="14" dur="500" fill="hold"/>
                                        <p:tgtEl>
                                          <p:spTgt spid="112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702" y="194873"/>
            <a:ext cx="6870700" cy="1962462"/>
          </a:xfrm>
        </p:spPr>
        <p:txBody>
          <a:bodyPr/>
          <a:lstStyle/>
          <a:p>
            <a:r>
              <a:rPr lang="ro-RO" sz="2800" b="1" dirty="0">
                <a:solidFill>
                  <a:schemeClr val="tx1"/>
                </a:solidFill>
                <a:latin typeface="Times New Roman" pitchFamily="18" charset="0"/>
                <a:cs typeface="Times New Roman" pitchFamily="18" charset="0"/>
              </a:rPr>
              <a:t>ANALIZA CINEMATICĂ A MECANISMELOR CU BARE PRIN METODA CONTURULUI POLIGONAL</a:t>
            </a:r>
            <a:r>
              <a:rPr lang="en-US" sz="2800" b="1" dirty="0">
                <a:solidFill>
                  <a:schemeClr val="tx1"/>
                </a:solidFill>
                <a:latin typeface="Times New Roman" pitchFamily="18" charset="0"/>
                <a:cs typeface="Times New Roman" pitchFamily="18" charset="0"/>
              </a:rPr>
              <a:t/>
            </a:r>
            <a:br>
              <a:rPr lang="en-US" sz="2800" b="1" dirty="0">
                <a:solidFill>
                  <a:schemeClr val="tx1"/>
                </a:solidFill>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95233" name="Rectangle 1"/>
          <p:cNvSpPr>
            <a:spLocks noChangeArrowheads="1"/>
          </p:cNvSpPr>
          <p:nvPr/>
        </p:nvSpPr>
        <p:spPr bwMode="auto">
          <a:xfrm>
            <a:off x="625733" y="2042087"/>
            <a:ext cx="7749914" cy="2308966"/>
          </a:xfrm>
          <a:prstGeom prst="rect">
            <a:avLst/>
          </a:prstGeom>
          <a:noFill/>
          <a:ln w="9525" cap="flat" cmpd="sng">
            <a:noFill/>
            <a:prstDash val="solid"/>
            <a:miter lim="800000"/>
            <a:headEnd/>
            <a:tailEnd/>
          </a:ln>
          <a:effectLst/>
        </p:spPr>
        <p:txBody>
          <a:bodyPr vert="horz" wrap="square" lIns="92075" tIns="46038" rIns="92075" bIns="46038" numCol="1" anchor="ctr" anchorCtr="0" compatLnSpc="1">
            <a:prstTxWarp prst="textNoShape">
              <a:avLst/>
            </a:prstTxWarp>
            <a:spAutoFit/>
          </a:bodyPr>
          <a:lstStyle/>
          <a:p>
            <a:pPr marL="0" marR="0" lvl="0" indent="0" algn="l" defTabSz="914400" rtl="0" eaLnBrk="0" fontAlgn="base" latinLnBrk="0" hangingPunct="0">
              <a:lnSpc>
                <a:spcPct val="100000"/>
              </a:lnSpc>
              <a:spcBef>
                <a:spcPct val="20000"/>
              </a:spcBef>
              <a:spcAft>
                <a:spcPct val="0"/>
              </a:spcAft>
              <a:buClr>
                <a:schemeClr val="hlink"/>
              </a:buClr>
              <a:buSzPct val="75000"/>
              <a:buNone/>
              <a:tabLst/>
            </a:pPr>
            <a:r>
              <a:rPr kumimoji="0" lang="ro-RO" sz="3600" b="0" i="0" u="none" strike="noStrike" cap="none" normalizeH="0" baseline="0" dirty="0" smtClean="0">
                <a:ln>
                  <a:noFill/>
                </a:ln>
                <a:solidFill>
                  <a:schemeClr val="tx1"/>
                </a:solidFill>
                <a:effectLst/>
                <a:latin typeface="Times New Roman" pitchFamily="18" charset="0"/>
                <a:ea typeface="Times New Roman" pitchFamily="18" charset="0"/>
              </a:rPr>
              <a:t>Considerăm un mecanism cu n elemente ca in figura de pe tablă.</a:t>
            </a:r>
            <a:endParaRPr kumimoji="0" lang="en-US" sz="36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3600" b="0" i="0" u="none" strike="noStrike" cap="none" normalizeH="0" baseline="0" dirty="0" smtClean="0">
                <a:ln>
                  <a:noFill/>
                </a:ln>
                <a:solidFill>
                  <a:schemeClr val="tx1"/>
                </a:solidFill>
                <a:effectLst/>
                <a:latin typeface="Times New Roman" pitchFamily="18" charset="0"/>
                <a:ea typeface="Times New Roman" pitchFamily="18" charset="0"/>
              </a:rPr>
              <a:t>Pentru conturul poligonal închis, putem să scriem o ecuaţie de forma:</a:t>
            </a:r>
            <a:endParaRPr kumimoji="0" lang="ro-RO" sz="3600" b="0" i="0" u="none" strike="noStrike" cap="none" normalizeH="0" baseline="0" dirty="0" smtClean="0">
              <a:ln>
                <a:noFill/>
              </a:ln>
              <a:solidFill>
                <a:schemeClr val="tx1"/>
              </a:solidFill>
              <a:effectLst/>
              <a:latin typeface="Times New Roman" pitchFamily="18" charset="0"/>
            </a:endParaRPr>
          </a:p>
        </p:txBody>
      </p:sp>
      <p:sp>
        <p:nvSpPr>
          <p:cNvPr id="95235" name="Rectangle 3"/>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grpSp>
        <p:nvGrpSpPr>
          <p:cNvPr id="10" name="Group 9"/>
          <p:cNvGrpSpPr/>
          <p:nvPr/>
        </p:nvGrpSpPr>
        <p:grpSpPr>
          <a:xfrm>
            <a:off x="3057993" y="4601980"/>
            <a:ext cx="4706912" cy="1631265"/>
            <a:chOff x="3057993" y="4601980"/>
            <a:chExt cx="4706912" cy="1631265"/>
          </a:xfrm>
        </p:grpSpPr>
        <p:graphicFrame>
          <p:nvGraphicFramePr>
            <p:cNvPr id="95234" name="Object 2"/>
            <p:cNvGraphicFramePr>
              <a:graphicFrameLocks noChangeAspect="1"/>
            </p:cNvGraphicFramePr>
            <p:nvPr/>
          </p:nvGraphicFramePr>
          <p:xfrm>
            <a:off x="3057993" y="4601980"/>
            <a:ext cx="3087974" cy="1631265"/>
          </p:xfrm>
          <a:graphic>
            <a:graphicData uri="http://schemas.openxmlformats.org/presentationml/2006/ole">
              <mc:AlternateContent xmlns:mc="http://schemas.openxmlformats.org/markup-compatibility/2006">
                <mc:Choice xmlns:v="urn:schemas-microsoft-com:vml" Requires="v">
                  <p:oleObj spid="_x0000_s95236" name="Equation" r:id="rId3" imgW="1016000" imgH="673100" progId="Equation.3">
                    <p:embed/>
                  </p:oleObj>
                </mc:Choice>
                <mc:Fallback>
                  <p:oleObj name="Equation" r:id="rId3" imgW="1016000" imgH="6731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7993" y="4601980"/>
                          <a:ext cx="3087974" cy="16312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6760564" y="5021705"/>
              <a:ext cx="1004341" cy="707886"/>
            </a:xfrm>
            <a:prstGeom prst="rect">
              <a:avLst/>
            </a:prstGeom>
            <a:noFill/>
          </p:spPr>
          <p:txBody>
            <a:bodyPr wrap="square" rtlCol="0">
              <a:spAutoFit/>
            </a:bodyPr>
            <a:lstStyle/>
            <a:p>
              <a:pPr>
                <a:buNone/>
              </a:pPr>
              <a:r>
                <a:rPr lang="en-US" sz="4000" dirty="0" smtClean="0"/>
                <a:t>(1)</a:t>
              </a:r>
              <a:endParaRPr lang="en-US" sz="4000" dirty="0"/>
            </a:p>
          </p:txBody>
        </p:sp>
      </p:grpSp>
      <p:sp>
        <p:nvSpPr>
          <p:cNvPr id="11" name="Slide Number Placeholder 10"/>
          <p:cNvSpPr>
            <a:spLocks noGrp="1"/>
          </p:cNvSpPr>
          <p:nvPr>
            <p:ph type="sldNum" sz="quarter" idx="12"/>
          </p:nvPr>
        </p:nvSpPr>
        <p:spPr/>
        <p:txBody>
          <a:bodyPr/>
          <a:lstStyle/>
          <a:p>
            <a:fld id="{58FA4A8D-15F0-4318-8A07-17358D2B8B2D}" type="slidenum">
              <a:rPr lang="en-US" smtClean="0"/>
              <a:pPr/>
              <a:t>23</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789" y="464695"/>
            <a:ext cx="7828613" cy="4706913"/>
          </a:xfrm>
        </p:spPr>
        <p:txBody>
          <a:bodyPr>
            <a:normAutofit fontScale="90000"/>
          </a:bodyPr>
          <a:lstStyle/>
          <a:p>
            <a:r>
              <a:rPr lang="ro-RO" sz="3600" b="1" dirty="0">
                <a:solidFill>
                  <a:schemeClr val="tx1"/>
                </a:solidFill>
                <a:latin typeface="Times New Roman" pitchFamily="18" charset="0"/>
                <a:cs typeface="Times New Roman" pitchFamily="18" charset="0"/>
              </a:rPr>
              <a:t>Deoarece mecanismul este desmodrom înseamnă că cu ajutorul unui sistem de ecuaţii de forma (1) se pot determina poziţiile tuturor elementelor mecanismului în mod univoc, în funcţie de parametrul de poziţie al elementului de intrare. Deci putem scrie:</a:t>
            </a:r>
            <a:r>
              <a:rPr lang="en-US" sz="3600" b="1" dirty="0">
                <a:solidFill>
                  <a:schemeClr val="tx1"/>
                </a:solidFill>
                <a:latin typeface="Times New Roman" pitchFamily="18" charset="0"/>
                <a:cs typeface="Times New Roman" pitchFamily="18" charset="0"/>
              </a:rPr>
              <a:t/>
            </a:r>
            <a:br>
              <a:rPr lang="en-US" sz="3600" b="1" dirty="0">
                <a:solidFill>
                  <a:schemeClr val="tx1"/>
                </a:solidFill>
                <a:latin typeface="Times New Roman" pitchFamily="18" charset="0"/>
                <a:cs typeface="Times New Roman" pitchFamily="18" charset="0"/>
              </a:rPr>
            </a:br>
            <a:endParaRPr lang="en-US" sz="3600" b="1" dirty="0">
              <a:latin typeface="Times New Roman" pitchFamily="18" charset="0"/>
              <a:cs typeface="Times New Roman" pitchFamily="18" charset="0"/>
            </a:endParaRPr>
          </a:p>
        </p:txBody>
      </p:sp>
      <p:sp>
        <p:nvSpPr>
          <p:cNvPr id="93186" name="Rectangle 2"/>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grpSp>
        <p:nvGrpSpPr>
          <p:cNvPr id="6" name="Group 5"/>
          <p:cNvGrpSpPr/>
          <p:nvPr/>
        </p:nvGrpSpPr>
        <p:grpSpPr>
          <a:xfrm>
            <a:off x="224854" y="4766872"/>
            <a:ext cx="8349520" cy="743296"/>
            <a:chOff x="224854" y="4766872"/>
            <a:chExt cx="8349520" cy="743296"/>
          </a:xfrm>
        </p:grpSpPr>
        <p:graphicFrame>
          <p:nvGraphicFramePr>
            <p:cNvPr id="93185" name="Object 1"/>
            <p:cNvGraphicFramePr>
              <a:graphicFrameLocks noChangeAspect="1"/>
            </p:cNvGraphicFramePr>
            <p:nvPr/>
          </p:nvGraphicFramePr>
          <p:xfrm>
            <a:off x="224854" y="4766872"/>
            <a:ext cx="7015395" cy="743296"/>
          </p:xfrm>
          <a:graphic>
            <a:graphicData uri="http://schemas.openxmlformats.org/presentationml/2006/ole">
              <mc:AlternateContent xmlns:mc="http://schemas.openxmlformats.org/markup-compatibility/2006">
                <mc:Choice xmlns:v="urn:schemas-microsoft-com:vml" Requires="v">
                  <p:oleObj spid="_x0000_s93187" name="Equation" r:id="rId3" imgW="3175000" imgH="406400" progId="Equation.3">
                    <p:embed/>
                  </p:oleObj>
                </mc:Choice>
                <mc:Fallback>
                  <p:oleObj name="Equation" r:id="rId3" imgW="3175000" imgH="4064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854" y="4766872"/>
                          <a:ext cx="7015395" cy="7432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extBox 4"/>
            <p:cNvSpPr txBox="1"/>
            <p:nvPr/>
          </p:nvSpPr>
          <p:spPr>
            <a:xfrm>
              <a:off x="7659974" y="4781863"/>
              <a:ext cx="914400" cy="646331"/>
            </a:xfrm>
            <a:prstGeom prst="rect">
              <a:avLst/>
            </a:prstGeom>
            <a:noFill/>
          </p:spPr>
          <p:txBody>
            <a:bodyPr wrap="square" rtlCol="0">
              <a:spAutoFit/>
            </a:bodyPr>
            <a:lstStyle/>
            <a:p>
              <a:pPr>
                <a:buNone/>
              </a:pPr>
              <a:r>
                <a:rPr lang="en-US" sz="3600" dirty="0" smtClean="0">
                  <a:effectLst/>
                </a:rPr>
                <a:t>(2)</a:t>
              </a:r>
              <a:endParaRPr lang="en-US" sz="3600" dirty="0">
                <a:effectLst/>
              </a:endParaRPr>
            </a:p>
          </p:txBody>
        </p:sp>
      </p:grpSp>
      <p:sp>
        <p:nvSpPr>
          <p:cNvPr id="8" name="Slide Number Placeholder 7"/>
          <p:cNvSpPr>
            <a:spLocks noGrp="1"/>
          </p:cNvSpPr>
          <p:nvPr>
            <p:ph type="sldNum" sz="quarter" idx="12"/>
          </p:nvPr>
        </p:nvSpPr>
        <p:spPr/>
        <p:txBody>
          <a:bodyPr/>
          <a:lstStyle/>
          <a:p>
            <a:fld id="{58FA4A8D-15F0-4318-8A07-17358D2B8B2D}" type="slidenum">
              <a:rPr lang="en-US" smtClean="0"/>
              <a:pPr/>
              <a:t>24</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150" y="454519"/>
            <a:ext cx="8229600" cy="1794005"/>
          </a:xfrm>
        </p:spPr>
        <p:txBody>
          <a:bodyPr>
            <a:normAutofit fontScale="90000"/>
          </a:bodyPr>
          <a:lstStyle/>
          <a:p>
            <a:r>
              <a:rPr lang="ro-RO" b="1" dirty="0">
                <a:latin typeface="Times New Roman" pitchFamily="18" charset="0"/>
                <a:cs typeface="Times New Roman" pitchFamily="18" charset="0"/>
              </a:rPr>
              <a:t>Proiectând această ecuaţie vectorială pe cele două axe (x şi y) obţinem:</a:t>
            </a: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grpSp>
        <p:nvGrpSpPr>
          <p:cNvPr id="10" name="Group 9"/>
          <p:cNvGrpSpPr/>
          <p:nvPr/>
        </p:nvGrpSpPr>
        <p:grpSpPr>
          <a:xfrm>
            <a:off x="0" y="2323474"/>
            <a:ext cx="8709285" cy="2293496"/>
            <a:chOff x="0" y="2323474"/>
            <a:chExt cx="8709285" cy="2293496"/>
          </a:xfrm>
        </p:grpSpPr>
        <p:graphicFrame>
          <p:nvGraphicFramePr>
            <p:cNvPr id="94210" name="Object 2"/>
            <p:cNvGraphicFramePr>
              <a:graphicFrameLocks noChangeAspect="1"/>
            </p:cNvGraphicFramePr>
            <p:nvPr/>
          </p:nvGraphicFramePr>
          <p:xfrm>
            <a:off x="284814" y="2420910"/>
            <a:ext cx="8319542" cy="592113"/>
          </p:xfrm>
          <a:graphic>
            <a:graphicData uri="http://schemas.openxmlformats.org/presentationml/2006/ole">
              <mc:AlternateContent xmlns:mc="http://schemas.openxmlformats.org/markup-compatibility/2006">
                <mc:Choice xmlns:v="urn:schemas-microsoft-com:vml" Requires="v">
                  <p:oleObj spid="_x0000_s94213" name="Equation" r:id="rId3" imgW="6921500" imgH="381000" progId="Equation.3">
                    <p:embed/>
                  </p:oleObj>
                </mc:Choice>
                <mc:Fallback>
                  <p:oleObj name="Equation" r:id="rId3" imgW="6921500" imgH="3810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814" y="2420910"/>
                          <a:ext cx="8319542" cy="592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4209" name="Object 1"/>
            <p:cNvGraphicFramePr>
              <a:graphicFrameLocks noChangeAspect="1"/>
            </p:cNvGraphicFramePr>
            <p:nvPr/>
          </p:nvGraphicFramePr>
          <p:xfrm>
            <a:off x="490008" y="3963649"/>
            <a:ext cx="8219277" cy="653321"/>
          </p:xfrm>
          <a:graphic>
            <a:graphicData uri="http://schemas.openxmlformats.org/presentationml/2006/ole">
              <mc:AlternateContent xmlns:mc="http://schemas.openxmlformats.org/markup-compatibility/2006">
                <mc:Choice xmlns:v="urn:schemas-microsoft-com:vml" Requires="v">
                  <p:oleObj spid="_x0000_s94214" name="Equation" r:id="rId5" imgW="5969000" imgH="381000" progId="Equation.3">
                    <p:embed/>
                  </p:oleObj>
                </mc:Choice>
                <mc:Fallback>
                  <p:oleObj name="Equation" r:id="rId5" imgW="5969000" imgH="381000" progId="Equation.3">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0008" y="3963649"/>
                          <a:ext cx="8219277" cy="6533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4211" name="AutoShape 3"/>
            <p:cNvSpPr>
              <a:spLocks/>
            </p:cNvSpPr>
            <p:nvPr/>
          </p:nvSpPr>
          <p:spPr bwMode="auto">
            <a:xfrm>
              <a:off x="0" y="2323474"/>
              <a:ext cx="449705" cy="2278505"/>
            </a:xfrm>
            <a:prstGeom prst="leftBrace">
              <a:avLst>
                <a:gd name="adj1" fmla="val 42105"/>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94213" name="Rectangle 5"/>
          <p:cNvSpPr>
            <a:spLocks noChangeArrowheads="1"/>
          </p:cNvSpPr>
          <p:nvPr/>
        </p:nvSpPr>
        <p:spPr bwMode="auto">
          <a:xfrm>
            <a:off x="0" y="45720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sp>
        <p:nvSpPr>
          <p:cNvPr id="94214" name="Rectangle 6"/>
          <p:cNvSpPr>
            <a:spLocks noChangeArrowheads="1"/>
          </p:cNvSpPr>
          <p:nvPr/>
        </p:nvSpPr>
        <p:spPr bwMode="auto">
          <a:xfrm>
            <a:off x="8364511" y="3177915"/>
            <a:ext cx="779489" cy="646973"/>
          </a:xfrm>
          <a:prstGeom prst="rect">
            <a:avLst/>
          </a:prstGeom>
          <a:noFill/>
          <a:ln w="9525" cap="flat" cmpd="sng">
            <a:noFill/>
            <a:prstDash val="solid"/>
            <a:miter lim="800000"/>
            <a:headEnd/>
            <a:tailEnd/>
          </a:ln>
          <a:effectLst/>
        </p:spPr>
        <p:txBody>
          <a:bodyPr vert="horz" wrap="square" lIns="92075" tIns="46038" rIns="92075" bIns="46038" numCol="1" anchor="ctr" anchorCtr="0" compatLnSpc="1">
            <a:prstTxWarp prst="textNoShape">
              <a:avLst/>
            </a:prstTxWarp>
            <a:spAutoFit/>
          </a:bodyPr>
          <a:lstStyle/>
          <a:p>
            <a:pPr marL="0" marR="0" lvl="0" indent="0" algn="l" defTabSz="914400" rtl="0" eaLnBrk="0" fontAlgn="base" latinLnBrk="0" hangingPunct="0">
              <a:lnSpc>
                <a:spcPct val="100000"/>
              </a:lnSpc>
              <a:spcBef>
                <a:spcPct val="20000"/>
              </a:spcBef>
              <a:spcAft>
                <a:spcPct val="0"/>
              </a:spcAft>
              <a:buClr>
                <a:schemeClr val="hlink"/>
              </a:buClr>
              <a:buSzPct val="75000"/>
              <a:buNone/>
              <a:tabLst>
                <a:tab pos="7086600" algn="l"/>
              </a:tabLst>
            </a:pPr>
            <a:r>
              <a:rPr kumimoji="0" lang="ro-RO" sz="3600" b="0" i="0" u="none" strike="noStrike" cap="none" normalizeH="0" baseline="0" dirty="0" smtClean="0">
                <a:ln>
                  <a:noFill/>
                </a:ln>
                <a:solidFill>
                  <a:schemeClr val="tx1"/>
                </a:solidFill>
                <a:effectLst/>
                <a:latin typeface="Times New Roman" pitchFamily="18" charset="0"/>
                <a:ea typeface="Times New Roman" pitchFamily="18" charset="0"/>
              </a:rPr>
              <a:t>(3)</a:t>
            </a:r>
            <a:endParaRPr kumimoji="0" lang="en-US" sz="3600" b="0" i="0" u="none" strike="noStrike" cap="none" normalizeH="0" baseline="0" dirty="0" smtClean="0">
              <a:ln>
                <a:noFill/>
              </a:ln>
              <a:solidFill>
                <a:schemeClr val="tx1"/>
              </a:solidFill>
              <a:effectLst/>
              <a:latin typeface="Times New Roman" pitchFamily="18" charset="0"/>
            </a:endParaRPr>
          </a:p>
        </p:txBody>
      </p:sp>
      <p:sp>
        <p:nvSpPr>
          <p:cNvPr id="11" name="Slide Number Placeholder 10"/>
          <p:cNvSpPr>
            <a:spLocks noGrp="1"/>
          </p:cNvSpPr>
          <p:nvPr>
            <p:ph type="sldNum" sz="quarter" idx="12"/>
          </p:nvPr>
        </p:nvSpPr>
        <p:spPr/>
        <p:txBody>
          <a:bodyPr/>
          <a:lstStyle/>
          <a:p>
            <a:fld id="{58FA4A8D-15F0-4318-8A07-17358D2B8B2D}" type="slidenum">
              <a:rPr lang="en-US" smtClean="0"/>
              <a:pPr/>
              <a:t>25</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88090"/>
          </a:xfrm>
        </p:spPr>
        <p:txBody>
          <a:bodyPr>
            <a:normAutofit fontScale="90000"/>
          </a:bodyPr>
          <a:lstStyle/>
          <a:p>
            <a:r>
              <a:rPr lang="ro-RO" b="1" dirty="0">
                <a:latin typeface="Times New Roman" pitchFamily="18" charset="0"/>
                <a:cs typeface="Times New Roman" pitchFamily="18" charset="0"/>
              </a:rPr>
              <a:t>Starea de mişcare a tuturor elementelor se poate explicita în funcţie de starea de mişcare a elementului de intrare.</a:t>
            </a: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209922" name="Rectangle 2"/>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grpSp>
        <p:nvGrpSpPr>
          <p:cNvPr id="6" name="Group 5"/>
          <p:cNvGrpSpPr/>
          <p:nvPr/>
        </p:nvGrpSpPr>
        <p:grpSpPr>
          <a:xfrm>
            <a:off x="809469" y="3972393"/>
            <a:ext cx="7618263" cy="1000195"/>
            <a:chOff x="809469" y="3972393"/>
            <a:chExt cx="7618263" cy="1000195"/>
          </a:xfrm>
        </p:grpSpPr>
        <p:graphicFrame>
          <p:nvGraphicFramePr>
            <p:cNvPr id="209921" name="Object 1"/>
            <p:cNvGraphicFramePr>
              <a:graphicFrameLocks noChangeAspect="1"/>
            </p:cNvGraphicFramePr>
            <p:nvPr/>
          </p:nvGraphicFramePr>
          <p:xfrm>
            <a:off x="809469" y="3972393"/>
            <a:ext cx="5876144" cy="1000195"/>
          </p:xfrm>
          <a:graphic>
            <a:graphicData uri="http://schemas.openxmlformats.org/presentationml/2006/ole">
              <mc:AlternateContent xmlns:mc="http://schemas.openxmlformats.org/markup-compatibility/2006">
                <mc:Choice xmlns:v="urn:schemas-microsoft-com:vml" Requires="v">
                  <p:oleObj spid="_x0000_s209923" name="Equation" r:id="rId3" imgW="2235200" imgH="381000" progId="Equation.3">
                    <p:embed/>
                  </p:oleObj>
                </mc:Choice>
                <mc:Fallback>
                  <p:oleObj name="Equation" r:id="rId3" imgW="2235200" imgH="3810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469" y="3972393"/>
                          <a:ext cx="5876144" cy="10001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7585024" y="4186720"/>
              <a:ext cx="842708" cy="707886"/>
            </a:xfrm>
            <a:prstGeom prst="rect">
              <a:avLst/>
            </a:prstGeom>
          </p:spPr>
          <p:txBody>
            <a:bodyPr wrap="square">
              <a:spAutoFit/>
            </a:bodyPr>
            <a:lstStyle/>
            <a:p>
              <a:pPr>
                <a:buNone/>
              </a:pPr>
              <a:r>
                <a:rPr lang="ro-RO" sz="4000" dirty="0"/>
                <a:t>(4)</a:t>
              </a:r>
              <a:endParaRPr lang="en-US" sz="4000" dirty="0"/>
            </a:p>
          </p:txBody>
        </p:sp>
      </p:grpSp>
      <p:sp>
        <p:nvSpPr>
          <p:cNvPr id="8" name="Slide Number Placeholder 7"/>
          <p:cNvSpPr>
            <a:spLocks noGrp="1"/>
          </p:cNvSpPr>
          <p:nvPr>
            <p:ph type="sldNum" sz="quarter" idx="12"/>
          </p:nvPr>
        </p:nvSpPr>
        <p:spPr/>
        <p:txBody>
          <a:bodyPr/>
          <a:lstStyle/>
          <a:p>
            <a:fld id="{58FA4A8D-15F0-4318-8A07-17358D2B8B2D}" type="slidenum">
              <a:rPr lang="en-US" smtClean="0"/>
              <a:pPr/>
              <a:t>26</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249" y="269822"/>
            <a:ext cx="8229600" cy="2458387"/>
          </a:xfrm>
        </p:spPr>
        <p:txBody>
          <a:bodyPr>
            <a:normAutofit fontScale="90000"/>
          </a:bodyPr>
          <a:lstStyle/>
          <a:p>
            <a:r>
              <a:rPr lang="ro-RO" b="1" dirty="0">
                <a:latin typeface="Times New Roman" pitchFamily="18" charset="0"/>
                <a:cs typeface="Times New Roman" pitchFamily="18" charset="0"/>
              </a:rPr>
              <a:t>Această funcţie (4), este funcţia de transmitere de ordinul zero.</a:t>
            </a: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r>
              <a:rPr lang="ro-RO" b="1" dirty="0">
                <a:latin typeface="Times New Roman" pitchFamily="18" charset="0"/>
                <a:cs typeface="Times New Roman" pitchFamily="18" charset="0"/>
              </a:rPr>
              <a:t>Prin derivarea funcţiei (4) se obţine:</a:t>
            </a: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210947" name="Rectangle 3"/>
          <p:cNvSpPr>
            <a:spLocks noChangeArrowheads="1"/>
          </p:cNvSpPr>
          <p:nvPr/>
        </p:nvSpPr>
        <p:spPr bwMode="auto">
          <a:xfrm>
            <a:off x="0" y="0"/>
            <a:ext cx="9144000" cy="45720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grpSp>
        <p:nvGrpSpPr>
          <p:cNvPr id="9" name="Group 8"/>
          <p:cNvGrpSpPr/>
          <p:nvPr/>
        </p:nvGrpSpPr>
        <p:grpSpPr>
          <a:xfrm>
            <a:off x="179883" y="3095469"/>
            <a:ext cx="8964117" cy="2565747"/>
            <a:chOff x="179883" y="3095469"/>
            <a:chExt cx="8964117" cy="2565747"/>
          </a:xfrm>
        </p:grpSpPr>
        <p:graphicFrame>
          <p:nvGraphicFramePr>
            <p:cNvPr id="210946" name="Object 2"/>
            <p:cNvGraphicFramePr>
              <a:graphicFrameLocks noChangeAspect="1"/>
            </p:cNvGraphicFramePr>
            <p:nvPr/>
          </p:nvGraphicFramePr>
          <p:xfrm>
            <a:off x="179883" y="3095469"/>
            <a:ext cx="7659974" cy="906905"/>
          </p:xfrm>
          <a:graphic>
            <a:graphicData uri="http://schemas.openxmlformats.org/presentationml/2006/ole">
              <mc:AlternateContent xmlns:mc="http://schemas.openxmlformats.org/markup-compatibility/2006">
                <mc:Choice xmlns:v="urn:schemas-microsoft-com:vml" Requires="v">
                  <p:oleObj spid="_x0000_s210949" name="Equation" r:id="rId3" imgW="3365500" imgH="520700" progId="Equation.3">
                    <p:embed/>
                  </p:oleObj>
                </mc:Choice>
                <mc:Fallback>
                  <p:oleObj name="Equation" r:id="rId3" imgW="3365500" imgH="5207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883" y="3095469"/>
                          <a:ext cx="7659974" cy="9069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0945" name="Object 1"/>
            <p:cNvGraphicFramePr>
              <a:graphicFrameLocks noChangeAspect="1"/>
            </p:cNvGraphicFramePr>
            <p:nvPr/>
          </p:nvGraphicFramePr>
          <p:xfrm>
            <a:off x="329785" y="4713627"/>
            <a:ext cx="7644982" cy="877704"/>
          </p:xfrm>
          <a:graphic>
            <a:graphicData uri="http://schemas.openxmlformats.org/presentationml/2006/ole">
              <mc:AlternateContent xmlns:mc="http://schemas.openxmlformats.org/markup-compatibility/2006">
                <mc:Choice xmlns:v="urn:schemas-microsoft-com:vml" Requires="v">
                  <p:oleObj spid="_x0000_s210950" name="Equation" r:id="rId5" imgW="3670300" imgH="520700" progId="Equation.3">
                    <p:embed/>
                  </p:oleObj>
                </mc:Choice>
                <mc:Fallback>
                  <p:oleObj name="Equation" r:id="rId5" imgW="3670300" imgH="520700" progId="Equation.3">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9785" y="4713627"/>
                          <a:ext cx="7644982" cy="8777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0949" name="Rectangle 5"/>
            <p:cNvSpPr>
              <a:spLocks noChangeArrowheads="1"/>
            </p:cNvSpPr>
            <p:nvPr/>
          </p:nvSpPr>
          <p:spPr bwMode="auto">
            <a:xfrm>
              <a:off x="8302022" y="4952688"/>
              <a:ext cx="841978" cy="708528"/>
            </a:xfrm>
            <a:prstGeom prst="rect">
              <a:avLst/>
            </a:prstGeom>
            <a:noFill/>
            <a:ln w="9525" cap="flat" cmpd="sng">
              <a:noFill/>
              <a:prstDash val="solid"/>
              <a:miter lim="800000"/>
              <a:headEnd/>
              <a:tailEnd/>
            </a:ln>
            <a:effectLst/>
          </p:spPr>
          <p:txBody>
            <a:bodyPr vert="horz" wrap="square" lIns="92075" tIns="46038" rIns="92075" bIns="46038" numCol="1" anchor="ctr" anchorCtr="0" compatLnSpc="1">
              <a:prstTxWarp prst="textNoShape">
                <a:avLst/>
              </a:prstTxWarp>
              <a:spAutoFit/>
            </a:bodyPr>
            <a:lstStyle/>
            <a:p>
              <a:pPr marL="0" marR="0" lvl="0" indent="0" algn="l" defTabSz="914400" rtl="0" eaLnBrk="0" fontAlgn="base" latinLnBrk="0" hangingPunct="0">
                <a:lnSpc>
                  <a:spcPct val="100000"/>
                </a:lnSpc>
                <a:spcBef>
                  <a:spcPct val="20000"/>
                </a:spcBef>
                <a:spcAft>
                  <a:spcPct val="0"/>
                </a:spcAft>
                <a:buClr>
                  <a:schemeClr val="hlink"/>
                </a:buClr>
                <a:buSzPct val="75000"/>
                <a:buNone/>
                <a:tabLst/>
              </a:pPr>
              <a:r>
                <a:rPr kumimoji="0" lang="ro-RO" sz="4000" b="0" i="0" u="none" strike="noStrike" cap="none" normalizeH="0" baseline="0" dirty="0" smtClean="0">
                  <a:ln>
                    <a:noFill/>
                  </a:ln>
                  <a:solidFill>
                    <a:schemeClr val="tx1"/>
                  </a:solidFill>
                  <a:effectLst/>
                  <a:latin typeface="Times New Roman" pitchFamily="18" charset="0"/>
                  <a:ea typeface="Times New Roman" pitchFamily="18" charset="0"/>
                </a:rPr>
                <a:t>(6)</a:t>
              </a:r>
              <a:endParaRPr kumimoji="0" lang="ro-RO" sz="4000" b="0" i="0" u="none" strike="noStrike" cap="none" normalizeH="0" baseline="0" dirty="0" smtClean="0">
                <a:ln>
                  <a:noFill/>
                </a:ln>
                <a:solidFill>
                  <a:schemeClr val="tx1"/>
                </a:solidFill>
                <a:effectLst/>
                <a:latin typeface="Times New Roman" pitchFamily="18" charset="0"/>
              </a:endParaRPr>
            </a:p>
          </p:txBody>
        </p:sp>
        <p:sp>
          <p:nvSpPr>
            <p:cNvPr id="8" name="Rectangle 5"/>
            <p:cNvSpPr>
              <a:spLocks noChangeArrowheads="1"/>
            </p:cNvSpPr>
            <p:nvPr/>
          </p:nvSpPr>
          <p:spPr bwMode="auto">
            <a:xfrm>
              <a:off x="8302022" y="3321258"/>
              <a:ext cx="841978" cy="708528"/>
            </a:xfrm>
            <a:prstGeom prst="rect">
              <a:avLst/>
            </a:prstGeom>
            <a:noFill/>
            <a:ln w="9525" cap="flat" cmpd="sng">
              <a:noFill/>
              <a:prstDash val="solid"/>
              <a:miter lim="800000"/>
              <a:headEnd/>
              <a:tailEnd/>
            </a:ln>
            <a:effectLst/>
          </p:spPr>
          <p:txBody>
            <a:bodyPr vert="horz" wrap="square" lIns="92075" tIns="46038" rIns="92075" bIns="46038" numCol="1" anchor="ctr" anchorCtr="0" compatLnSpc="1">
              <a:prstTxWarp prst="textNoShape">
                <a:avLst/>
              </a:prstTxWarp>
              <a:spAutoFit/>
            </a:bodyPr>
            <a:lstStyle/>
            <a:p>
              <a:pPr marL="0" marR="0" lvl="0" indent="0" algn="l" defTabSz="914400" rtl="0" eaLnBrk="0" fontAlgn="base" latinLnBrk="0" hangingPunct="0">
                <a:lnSpc>
                  <a:spcPct val="100000"/>
                </a:lnSpc>
                <a:spcBef>
                  <a:spcPct val="20000"/>
                </a:spcBef>
                <a:spcAft>
                  <a:spcPct val="0"/>
                </a:spcAft>
                <a:buClr>
                  <a:schemeClr val="hlink"/>
                </a:buClr>
                <a:buSzPct val="75000"/>
                <a:buNone/>
                <a:tabLst/>
              </a:pPr>
              <a:r>
                <a:rPr kumimoji="0" lang="ro-RO" sz="4000" b="0" i="0" u="none" strike="noStrike" cap="none" normalizeH="0" baseline="0" dirty="0" smtClean="0">
                  <a:ln>
                    <a:noFill/>
                  </a:ln>
                  <a:solidFill>
                    <a:schemeClr val="tx1"/>
                  </a:solidFill>
                  <a:effectLst/>
                  <a:latin typeface="Times New Roman" pitchFamily="18" charset="0"/>
                  <a:ea typeface="Times New Roman" pitchFamily="18" charset="0"/>
                </a:rPr>
                <a:t>(</a:t>
              </a:r>
              <a:r>
                <a:rPr kumimoji="0" lang="en-US" sz="4000" b="0" i="0" u="none" strike="noStrike" cap="none" normalizeH="0" baseline="0" dirty="0" smtClean="0">
                  <a:ln>
                    <a:noFill/>
                  </a:ln>
                  <a:solidFill>
                    <a:schemeClr val="tx1"/>
                  </a:solidFill>
                  <a:effectLst/>
                  <a:latin typeface="Times New Roman" pitchFamily="18" charset="0"/>
                  <a:ea typeface="Times New Roman" pitchFamily="18" charset="0"/>
                </a:rPr>
                <a:t>5</a:t>
              </a:r>
              <a:r>
                <a:rPr kumimoji="0" lang="ro-RO" sz="4000" b="0" i="0" u="none" strike="noStrike" cap="none" normalizeH="0" baseline="0" dirty="0" smtClean="0">
                  <a:ln>
                    <a:noFill/>
                  </a:ln>
                  <a:solidFill>
                    <a:schemeClr val="tx1"/>
                  </a:solidFill>
                  <a:effectLst/>
                  <a:latin typeface="Times New Roman" pitchFamily="18" charset="0"/>
                  <a:ea typeface="Times New Roman" pitchFamily="18" charset="0"/>
                </a:rPr>
                <a:t>)</a:t>
              </a:r>
              <a:endParaRPr kumimoji="0" lang="ro-RO" sz="4000" b="0" i="0" u="none" strike="noStrike" cap="none" normalizeH="0" baseline="0" dirty="0" smtClean="0">
                <a:ln>
                  <a:noFill/>
                </a:ln>
                <a:solidFill>
                  <a:schemeClr val="tx1"/>
                </a:solidFill>
                <a:effectLst/>
                <a:latin typeface="Times New Roman" pitchFamily="18" charset="0"/>
              </a:endParaRPr>
            </a:p>
          </p:txBody>
        </p:sp>
      </p:grpSp>
      <p:sp>
        <p:nvSpPr>
          <p:cNvPr id="11" name="Slide Number Placeholder 10"/>
          <p:cNvSpPr>
            <a:spLocks noGrp="1"/>
          </p:cNvSpPr>
          <p:nvPr>
            <p:ph type="sldNum" sz="quarter" idx="12"/>
          </p:nvPr>
        </p:nvSpPr>
        <p:spPr/>
        <p:txBody>
          <a:bodyPr/>
          <a:lstStyle/>
          <a:p>
            <a:fld id="{58FA4A8D-15F0-4318-8A07-17358D2B8B2D}" type="slidenum">
              <a:rPr lang="en-US" smtClean="0"/>
              <a:pPr/>
              <a:t>27</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2271010" cy="1164418"/>
          </a:xfrm>
        </p:spPr>
        <p:txBody>
          <a:bodyPr/>
          <a:lstStyle/>
          <a:p>
            <a:r>
              <a:rPr lang="ro-RO" dirty="0">
                <a:latin typeface="Times New Roman" pitchFamily="18" charset="0"/>
                <a:cs typeface="Times New Roman" pitchFamily="18" charset="0"/>
              </a:rPr>
              <a:t>Dacă</a:t>
            </a:r>
            <a:endParaRPr lang="en-US" dirty="0">
              <a:latin typeface="Times New Roman" pitchFamily="18" charset="0"/>
              <a:cs typeface="Times New Roman" pitchFamily="18" charset="0"/>
            </a:endParaRPr>
          </a:p>
        </p:txBody>
      </p:sp>
      <p:sp>
        <p:nvSpPr>
          <p:cNvPr id="212994" name="Rectangle 2"/>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graphicFrame>
        <p:nvGraphicFramePr>
          <p:cNvPr id="212993" name="Object 1"/>
          <p:cNvGraphicFramePr>
            <a:graphicFrameLocks noChangeAspect="1"/>
          </p:cNvGraphicFramePr>
          <p:nvPr/>
        </p:nvGraphicFramePr>
        <p:xfrm>
          <a:off x="2503356" y="494675"/>
          <a:ext cx="2203555" cy="791199"/>
        </p:xfrm>
        <a:graphic>
          <a:graphicData uri="http://schemas.openxmlformats.org/presentationml/2006/ole">
            <mc:AlternateContent xmlns:mc="http://schemas.openxmlformats.org/markup-compatibility/2006">
              <mc:Choice xmlns:v="urn:schemas-microsoft-com:vml" Requires="v">
                <p:oleObj spid="_x0000_s213010" name="Equation" r:id="rId3" imgW="1219200" imgH="368300" progId="Equation.3">
                  <p:embed/>
                </p:oleObj>
              </mc:Choice>
              <mc:Fallback>
                <p:oleObj name="Equation" r:id="rId3" imgW="1219200" imgH="3683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3356" y="494675"/>
                        <a:ext cx="2203555" cy="7911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5141627" y="464696"/>
            <a:ext cx="3732550" cy="769441"/>
          </a:xfrm>
          <a:prstGeom prst="rect">
            <a:avLst/>
          </a:prstGeom>
          <a:noFill/>
        </p:spPr>
        <p:txBody>
          <a:bodyPr wrap="square" rtlCol="0">
            <a:spAutoFit/>
          </a:bodyPr>
          <a:lstStyle/>
          <a:p>
            <a:pPr>
              <a:buNone/>
            </a:pPr>
            <a:r>
              <a:rPr lang="ro-RO" sz="4400" dirty="0">
                <a:effectLst/>
              </a:rPr>
              <a:t>înseamnă că şi </a:t>
            </a:r>
            <a:endParaRPr lang="en-US" sz="4400" dirty="0">
              <a:effectLst/>
            </a:endParaRPr>
          </a:p>
        </p:txBody>
      </p:sp>
      <p:sp>
        <p:nvSpPr>
          <p:cNvPr id="212996" name="Rectangle 4"/>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graphicFrame>
        <p:nvGraphicFramePr>
          <p:cNvPr id="212995" name="Object 3"/>
          <p:cNvGraphicFramePr>
            <a:graphicFrameLocks noChangeAspect="1"/>
          </p:cNvGraphicFramePr>
          <p:nvPr/>
        </p:nvGraphicFramePr>
        <p:xfrm>
          <a:off x="0" y="1334123"/>
          <a:ext cx="2534188" cy="1049312"/>
        </p:xfrm>
        <a:graphic>
          <a:graphicData uri="http://schemas.openxmlformats.org/presentationml/2006/ole">
            <mc:AlternateContent xmlns:mc="http://schemas.openxmlformats.org/markup-compatibility/2006">
              <mc:Choice xmlns:v="urn:schemas-microsoft-com:vml" Requires="v">
                <p:oleObj spid="_x0000_s213011" name="Equation" r:id="rId5" imgW="1219200" imgH="508000" progId="Equation.3">
                  <p:embed/>
                </p:oleObj>
              </mc:Choice>
              <mc:Fallback>
                <p:oleObj name="Equation" r:id="rId5" imgW="1219200" imgH="5080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334123"/>
                        <a:ext cx="2534188" cy="1049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2518347" y="1603945"/>
            <a:ext cx="1019331" cy="769441"/>
          </a:xfrm>
          <a:prstGeom prst="rect">
            <a:avLst/>
          </a:prstGeom>
          <a:noFill/>
        </p:spPr>
        <p:txBody>
          <a:bodyPr wrap="square" rtlCol="0">
            <a:spAutoFit/>
          </a:bodyPr>
          <a:lstStyle/>
          <a:p>
            <a:pPr>
              <a:buNone/>
            </a:pPr>
            <a:r>
              <a:rPr lang="en-US" sz="4400" dirty="0" err="1" smtClean="0">
                <a:effectLst/>
              </a:rPr>
              <a:t>si</a:t>
            </a:r>
            <a:endParaRPr lang="en-US" sz="4400" dirty="0">
              <a:effectLst/>
            </a:endParaRPr>
          </a:p>
        </p:txBody>
      </p:sp>
      <p:sp>
        <p:nvSpPr>
          <p:cNvPr id="212998" name="Rectangle 6"/>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graphicFrame>
        <p:nvGraphicFramePr>
          <p:cNvPr id="212997" name="Object 5"/>
          <p:cNvGraphicFramePr>
            <a:graphicFrameLocks noChangeAspect="1"/>
          </p:cNvGraphicFramePr>
          <p:nvPr/>
        </p:nvGraphicFramePr>
        <p:xfrm>
          <a:off x="3028011" y="1319136"/>
          <a:ext cx="2653259" cy="974360"/>
        </p:xfrm>
        <a:graphic>
          <a:graphicData uri="http://schemas.openxmlformats.org/presentationml/2006/ole">
            <mc:AlternateContent xmlns:mc="http://schemas.openxmlformats.org/markup-compatibility/2006">
              <mc:Choice xmlns:v="urn:schemas-microsoft-com:vml" Requires="v">
                <p:oleObj spid="_x0000_s213012" name="Equation" r:id="rId7" imgW="1219200" imgH="508000" progId="Equation.3">
                  <p:embed/>
                </p:oleObj>
              </mc:Choice>
              <mc:Fallback>
                <p:oleObj name="Equation" r:id="rId7" imgW="1219200" imgH="5080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28011" y="1319136"/>
                        <a:ext cx="2653259" cy="9743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5726243" y="1678899"/>
            <a:ext cx="3417757" cy="769441"/>
          </a:xfrm>
          <a:prstGeom prst="rect">
            <a:avLst/>
          </a:prstGeom>
          <a:noFill/>
        </p:spPr>
        <p:txBody>
          <a:bodyPr wrap="square" rtlCol="0">
            <a:spAutoFit/>
          </a:bodyPr>
          <a:lstStyle/>
          <a:p>
            <a:pPr>
              <a:buNone/>
            </a:pPr>
            <a:r>
              <a:rPr lang="ro-RO" sz="4400" dirty="0">
                <a:effectLst/>
              </a:rPr>
              <a:t>rezultă că şi</a:t>
            </a:r>
            <a:endParaRPr lang="en-US" sz="4400" dirty="0">
              <a:effectLst/>
            </a:endParaRPr>
          </a:p>
        </p:txBody>
      </p:sp>
      <p:sp>
        <p:nvSpPr>
          <p:cNvPr id="213000" name="Rectangle 8"/>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sp>
        <p:nvSpPr>
          <p:cNvPr id="213002" name="Rectangle 10"/>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sp>
        <p:nvSpPr>
          <p:cNvPr id="213004" name="Rectangle 12"/>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grpSp>
        <p:nvGrpSpPr>
          <p:cNvPr id="23" name="Group 22"/>
          <p:cNvGrpSpPr/>
          <p:nvPr/>
        </p:nvGrpSpPr>
        <p:grpSpPr>
          <a:xfrm>
            <a:off x="347897" y="2458387"/>
            <a:ext cx="4854351" cy="2593414"/>
            <a:chOff x="2506480" y="3822492"/>
            <a:chExt cx="4854351" cy="2593414"/>
          </a:xfrm>
        </p:grpSpPr>
        <p:graphicFrame>
          <p:nvGraphicFramePr>
            <p:cNvPr id="212999" name="Object 7"/>
            <p:cNvGraphicFramePr>
              <a:graphicFrameLocks noChangeAspect="1"/>
            </p:cNvGraphicFramePr>
            <p:nvPr/>
          </p:nvGraphicFramePr>
          <p:xfrm>
            <a:off x="2998032" y="3822492"/>
            <a:ext cx="2623279" cy="794933"/>
          </p:xfrm>
          <a:graphic>
            <a:graphicData uri="http://schemas.openxmlformats.org/presentationml/2006/ole">
              <mc:AlternateContent xmlns:mc="http://schemas.openxmlformats.org/markup-compatibility/2006">
                <mc:Choice xmlns:v="urn:schemas-microsoft-com:vml" Requires="v">
                  <p:oleObj spid="_x0000_s213013" name="Equation" r:id="rId9" imgW="1257300" imgH="381000" progId="Equation.3">
                    <p:embed/>
                  </p:oleObj>
                </mc:Choice>
                <mc:Fallback>
                  <p:oleObj name="Equation" r:id="rId9" imgW="1257300" imgH="381000"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98032" y="3822492"/>
                          <a:ext cx="2623279" cy="7949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3001" name="Object 9"/>
            <p:cNvGraphicFramePr>
              <a:graphicFrameLocks noChangeAspect="1"/>
            </p:cNvGraphicFramePr>
            <p:nvPr/>
          </p:nvGraphicFramePr>
          <p:xfrm>
            <a:off x="2923082" y="4691920"/>
            <a:ext cx="3068902" cy="764500"/>
          </p:xfrm>
          <a:graphic>
            <a:graphicData uri="http://schemas.openxmlformats.org/presentationml/2006/ole">
              <mc:AlternateContent xmlns:mc="http://schemas.openxmlformats.org/markup-compatibility/2006">
                <mc:Choice xmlns:v="urn:schemas-microsoft-com:vml" Requires="v">
                  <p:oleObj spid="_x0000_s213014" name="Equation" r:id="rId11" imgW="1308100" imgH="381000" progId="Equation.3">
                    <p:embed/>
                  </p:oleObj>
                </mc:Choice>
                <mc:Fallback>
                  <p:oleObj name="Equation" r:id="rId11" imgW="1308100" imgH="381000" progId="Equation.3">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23082" y="4691920"/>
                          <a:ext cx="3068902" cy="76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3003" name="Object 11"/>
            <p:cNvGraphicFramePr>
              <a:graphicFrameLocks noChangeAspect="1"/>
            </p:cNvGraphicFramePr>
            <p:nvPr/>
          </p:nvGraphicFramePr>
          <p:xfrm>
            <a:off x="3028014" y="5561349"/>
            <a:ext cx="2713220" cy="854557"/>
          </p:xfrm>
          <a:graphic>
            <a:graphicData uri="http://schemas.openxmlformats.org/presentationml/2006/ole">
              <mc:AlternateContent xmlns:mc="http://schemas.openxmlformats.org/markup-compatibility/2006">
                <mc:Choice xmlns:v="urn:schemas-microsoft-com:vml" Requires="v">
                  <p:oleObj spid="_x0000_s213015" name="Equation" r:id="rId13" imgW="1206500" imgH="381000" progId="Equation.3">
                    <p:embed/>
                  </p:oleObj>
                </mc:Choice>
                <mc:Fallback>
                  <p:oleObj name="Equation" r:id="rId13" imgW="1206500" imgH="381000" progId="Equation.3">
                    <p:embed/>
                    <p:pic>
                      <p:nvPicPr>
                        <p:cNvPr id="0" name="Picture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28014" y="5561349"/>
                          <a:ext cx="2713220" cy="8545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3005" name="AutoShape 13"/>
            <p:cNvSpPr>
              <a:spLocks/>
            </p:cNvSpPr>
            <p:nvPr/>
          </p:nvSpPr>
          <p:spPr bwMode="auto">
            <a:xfrm>
              <a:off x="2506480" y="3897443"/>
              <a:ext cx="446583" cy="2398426"/>
            </a:xfrm>
            <a:prstGeom prst="leftBrace">
              <a:avLst>
                <a:gd name="adj1" fmla="val 79412"/>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effectLst/>
              </a:endParaRPr>
            </a:p>
          </p:txBody>
        </p:sp>
        <p:sp>
          <p:nvSpPr>
            <p:cNvPr id="20" name="Rectangle 19"/>
            <p:cNvSpPr/>
            <p:nvPr/>
          </p:nvSpPr>
          <p:spPr>
            <a:xfrm>
              <a:off x="6473964" y="3826958"/>
              <a:ext cx="841897" cy="769441"/>
            </a:xfrm>
            <a:prstGeom prst="rect">
              <a:avLst/>
            </a:prstGeom>
          </p:spPr>
          <p:txBody>
            <a:bodyPr wrap="none">
              <a:spAutoFit/>
            </a:bodyPr>
            <a:lstStyle/>
            <a:p>
              <a:pPr>
                <a:buNone/>
              </a:pPr>
              <a:r>
                <a:rPr lang="ro-RO" sz="4400" dirty="0">
                  <a:effectLst/>
                </a:rPr>
                <a:t>(7)</a:t>
              </a:r>
              <a:endParaRPr lang="en-US" sz="4400" dirty="0">
                <a:effectLst/>
              </a:endParaRPr>
            </a:p>
          </p:txBody>
        </p:sp>
        <p:sp>
          <p:nvSpPr>
            <p:cNvPr id="21" name="Rectangle 20"/>
            <p:cNvSpPr/>
            <p:nvPr/>
          </p:nvSpPr>
          <p:spPr>
            <a:xfrm>
              <a:off x="6503944" y="4741358"/>
              <a:ext cx="841897" cy="769441"/>
            </a:xfrm>
            <a:prstGeom prst="rect">
              <a:avLst/>
            </a:prstGeom>
          </p:spPr>
          <p:txBody>
            <a:bodyPr wrap="none">
              <a:spAutoFit/>
            </a:bodyPr>
            <a:lstStyle/>
            <a:p>
              <a:pPr>
                <a:buNone/>
              </a:pPr>
              <a:r>
                <a:rPr lang="ro-RO" sz="4400" dirty="0" smtClean="0">
                  <a:effectLst/>
                </a:rPr>
                <a:t>(</a:t>
              </a:r>
              <a:r>
                <a:rPr lang="en-US" sz="4400" dirty="0" smtClean="0">
                  <a:effectLst/>
                </a:rPr>
                <a:t>8</a:t>
              </a:r>
              <a:r>
                <a:rPr lang="ro-RO" sz="4400" dirty="0" smtClean="0">
                  <a:effectLst/>
                </a:rPr>
                <a:t>)</a:t>
              </a:r>
              <a:endParaRPr lang="en-US" sz="4400" dirty="0">
                <a:effectLst/>
              </a:endParaRPr>
            </a:p>
          </p:txBody>
        </p:sp>
        <p:sp>
          <p:nvSpPr>
            <p:cNvPr id="22" name="Rectangle 21"/>
            <p:cNvSpPr/>
            <p:nvPr/>
          </p:nvSpPr>
          <p:spPr>
            <a:xfrm>
              <a:off x="6518934" y="5580807"/>
              <a:ext cx="841897" cy="769441"/>
            </a:xfrm>
            <a:prstGeom prst="rect">
              <a:avLst/>
            </a:prstGeom>
          </p:spPr>
          <p:txBody>
            <a:bodyPr wrap="none">
              <a:spAutoFit/>
            </a:bodyPr>
            <a:lstStyle/>
            <a:p>
              <a:pPr>
                <a:buNone/>
              </a:pPr>
              <a:r>
                <a:rPr lang="ro-RO" sz="4400" dirty="0" smtClean="0">
                  <a:effectLst/>
                </a:rPr>
                <a:t>(</a:t>
              </a:r>
              <a:r>
                <a:rPr lang="en-US" sz="4400" dirty="0" smtClean="0">
                  <a:effectLst/>
                </a:rPr>
                <a:t>9</a:t>
              </a:r>
              <a:r>
                <a:rPr lang="ro-RO" sz="4400" dirty="0" smtClean="0">
                  <a:effectLst/>
                </a:rPr>
                <a:t>)</a:t>
              </a:r>
              <a:endParaRPr lang="en-US" sz="4400" dirty="0">
                <a:effectLst/>
              </a:endParaRPr>
            </a:p>
          </p:txBody>
        </p:sp>
      </p:grpSp>
      <p:sp>
        <p:nvSpPr>
          <p:cNvPr id="24" name="Title 1"/>
          <p:cNvSpPr txBox="1">
            <a:spLocks/>
          </p:cNvSpPr>
          <p:nvPr/>
        </p:nvSpPr>
        <p:spPr>
          <a:xfrm>
            <a:off x="0" y="5860087"/>
            <a:ext cx="9144000" cy="997913"/>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o-RO" sz="4400" b="1" i="0" u="none" strike="noStrike" kern="1200" cap="none" spc="0" normalizeH="0" baseline="0" noProof="0" dirty="0" smtClean="0">
                <a:ln>
                  <a:noFill/>
                </a:ln>
                <a:solidFill>
                  <a:schemeClr val="tx1"/>
                </a:solidFill>
                <a:effectLst/>
                <a:uLnTx/>
                <a:uFillTx/>
                <a:ea typeface="+mj-ea"/>
                <a:cs typeface="Times New Roman" pitchFamily="18" charset="0"/>
              </a:rPr>
              <a:t>Relaţiile (7), (8) şi (9) reprezintă legile de mişcare ale mecanismului.</a:t>
            </a:r>
            <a:r>
              <a:rPr kumimoji="0" lang="en-US" sz="4400" b="1" i="0" u="none" strike="noStrike" kern="1200" cap="none" spc="0" normalizeH="0" baseline="0" noProof="0" dirty="0" smtClean="0">
                <a:ln>
                  <a:noFill/>
                </a:ln>
                <a:solidFill>
                  <a:schemeClr val="tx1"/>
                </a:solidFill>
                <a:effectLst/>
                <a:uLnTx/>
                <a:uFillTx/>
                <a:ea typeface="+mj-ea"/>
                <a:cs typeface="Times New Roman" pitchFamily="18" charset="0"/>
              </a:rPr>
              <a:t/>
            </a:r>
            <a:br>
              <a:rPr kumimoji="0" lang="en-US" sz="4400" b="1" i="0" u="none" strike="noStrike" kern="1200" cap="none" spc="0" normalizeH="0" baseline="0" noProof="0" dirty="0" smtClean="0">
                <a:ln>
                  <a:noFill/>
                </a:ln>
                <a:solidFill>
                  <a:schemeClr val="tx1"/>
                </a:solidFill>
                <a:effectLst/>
                <a:uLnTx/>
                <a:uFillTx/>
                <a:ea typeface="+mj-ea"/>
                <a:cs typeface="Times New Roman" pitchFamily="18" charset="0"/>
              </a:rPr>
            </a:br>
            <a:r>
              <a:rPr kumimoji="0" lang="ro-RO" sz="4400" b="1" i="0" u="none" strike="noStrike" kern="1200" cap="none" spc="0" normalizeH="0" baseline="0" noProof="0" dirty="0" smtClean="0">
                <a:ln>
                  <a:noFill/>
                </a:ln>
                <a:solidFill>
                  <a:schemeClr val="tx1"/>
                </a:solidFill>
                <a:effectLst/>
                <a:uLnTx/>
                <a:uFillTx/>
                <a:ea typeface="+mj-ea"/>
                <a:cs typeface="Times New Roman" pitchFamily="18" charset="0"/>
              </a:rPr>
              <a:t> </a:t>
            </a:r>
            <a:r>
              <a:rPr kumimoji="0" lang="en-US" sz="4400" b="1" i="0" u="none" strike="noStrike" kern="1200" cap="none" spc="0" normalizeH="0" baseline="0" noProof="0" dirty="0" smtClean="0">
                <a:ln>
                  <a:noFill/>
                </a:ln>
                <a:solidFill>
                  <a:schemeClr val="tx1"/>
                </a:solidFill>
                <a:effectLst/>
                <a:uLnTx/>
                <a:uFillTx/>
                <a:ea typeface="+mj-ea"/>
                <a:cs typeface="Times New Roman" pitchFamily="18" charset="0"/>
              </a:rPr>
              <a:t/>
            </a:r>
            <a:br>
              <a:rPr kumimoji="0" lang="en-US" sz="4400" b="1" i="0" u="none" strike="noStrike" kern="1200" cap="none" spc="0" normalizeH="0" baseline="0" noProof="0" dirty="0" smtClean="0">
                <a:ln>
                  <a:noFill/>
                </a:ln>
                <a:solidFill>
                  <a:schemeClr val="tx1"/>
                </a:solidFill>
                <a:effectLst/>
                <a:uLnTx/>
                <a:uFillTx/>
                <a:ea typeface="+mj-ea"/>
                <a:cs typeface="Times New Roman" pitchFamily="18" charset="0"/>
              </a:rPr>
            </a:br>
            <a:endParaRPr kumimoji="0" lang="en-US" sz="4400" b="1" i="0" u="none" strike="noStrike" kern="1200" cap="none" spc="0" normalizeH="0" baseline="0" noProof="0" dirty="0" smtClean="0">
              <a:ln>
                <a:noFill/>
              </a:ln>
              <a:solidFill>
                <a:schemeClr val="tx1"/>
              </a:solidFill>
              <a:effectLst/>
              <a:uLnTx/>
              <a:uFillTx/>
              <a:ea typeface="+mj-ea"/>
              <a:cs typeface="Times New Roman" pitchFamily="18" charset="0"/>
            </a:endParaRPr>
          </a:p>
        </p:txBody>
      </p:sp>
      <p:sp>
        <p:nvSpPr>
          <p:cNvPr id="26" name="Slide Number Placeholder 25"/>
          <p:cNvSpPr>
            <a:spLocks noGrp="1"/>
          </p:cNvSpPr>
          <p:nvPr>
            <p:ph type="sldNum" sz="quarter" idx="12"/>
          </p:nvPr>
        </p:nvSpPr>
        <p:spPr/>
        <p:txBody>
          <a:bodyPr/>
          <a:lstStyle/>
          <a:p>
            <a:fld id="{58FA4A8D-15F0-4318-8A07-17358D2B8B2D}" type="slidenum">
              <a:rPr lang="en-US" smtClean="0"/>
              <a:pPr/>
              <a:t>28</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2993"/>
                                        </p:tgtEl>
                                        <p:attrNameLst>
                                          <p:attrName>style.visibility</p:attrName>
                                        </p:attrNameLst>
                                      </p:cBhvr>
                                      <p:to>
                                        <p:strVal val="visible"/>
                                      </p:to>
                                    </p:set>
                                    <p:anim calcmode="lin" valueType="num">
                                      <p:cBhvr additive="base">
                                        <p:cTn id="7" dur="500" fill="hold"/>
                                        <p:tgtEl>
                                          <p:spTgt spid="212993"/>
                                        </p:tgtEl>
                                        <p:attrNameLst>
                                          <p:attrName>ppt_x</p:attrName>
                                        </p:attrNameLst>
                                      </p:cBhvr>
                                      <p:tavLst>
                                        <p:tav tm="0">
                                          <p:val>
                                            <p:strVal val="#ppt_x"/>
                                          </p:val>
                                        </p:tav>
                                        <p:tav tm="100000">
                                          <p:val>
                                            <p:strVal val="#ppt_x"/>
                                          </p:val>
                                        </p:tav>
                                      </p:tavLst>
                                    </p:anim>
                                    <p:anim calcmode="lin" valueType="num">
                                      <p:cBhvr additive="base">
                                        <p:cTn id="8" dur="500" fill="hold"/>
                                        <p:tgtEl>
                                          <p:spTgt spid="21299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2995"/>
                                        </p:tgtEl>
                                        <p:attrNameLst>
                                          <p:attrName>style.visibility</p:attrName>
                                        </p:attrNameLst>
                                      </p:cBhvr>
                                      <p:to>
                                        <p:strVal val="visible"/>
                                      </p:to>
                                    </p:set>
                                    <p:anim calcmode="lin" valueType="num">
                                      <p:cBhvr additive="base">
                                        <p:cTn id="19" dur="500" fill="hold"/>
                                        <p:tgtEl>
                                          <p:spTgt spid="212995"/>
                                        </p:tgtEl>
                                        <p:attrNameLst>
                                          <p:attrName>ppt_x</p:attrName>
                                        </p:attrNameLst>
                                      </p:cBhvr>
                                      <p:tavLst>
                                        <p:tav tm="0">
                                          <p:val>
                                            <p:strVal val="#ppt_x"/>
                                          </p:val>
                                        </p:tav>
                                        <p:tav tm="100000">
                                          <p:val>
                                            <p:strVal val="#ppt_x"/>
                                          </p:val>
                                        </p:tav>
                                      </p:tavLst>
                                    </p:anim>
                                    <p:anim calcmode="lin" valueType="num">
                                      <p:cBhvr additive="base">
                                        <p:cTn id="20" dur="500" fill="hold"/>
                                        <p:tgtEl>
                                          <p:spTgt spid="21299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12997"/>
                                        </p:tgtEl>
                                        <p:attrNameLst>
                                          <p:attrName>style.visibility</p:attrName>
                                        </p:attrNameLst>
                                      </p:cBhvr>
                                      <p:to>
                                        <p:strVal val="visible"/>
                                      </p:to>
                                    </p:set>
                                    <p:anim calcmode="lin" valueType="num">
                                      <p:cBhvr additive="base">
                                        <p:cTn id="31" dur="500" fill="hold"/>
                                        <p:tgtEl>
                                          <p:spTgt spid="212997"/>
                                        </p:tgtEl>
                                        <p:attrNameLst>
                                          <p:attrName>ppt_x</p:attrName>
                                        </p:attrNameLst>
                                      </p:cBhvr>
                                      <p:tavLst>
                                        <p:tav tm="0">
                                          <p:val>
                                            <p:strVal val="#ppt_x"/>
                                          </p:val>
                                        </p:tav>
                                        <p:tav tm="100000">
                                          <p:val>
                                            <p:strVal val="#ppt_x"/>
                                          </p:val>
                                        </p:tav>
                                      </p:tavLst>
                                    </p:anim>
                                    <p:anim calcmode="lin" valueType="num">
                                      <p:cBhvr additive="base">
                                        <p:cTn id="32" dur="500" fill="hold"/>
                                        <p:tgtEl>
                                          <p:spTgt spid="21299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2" grpId="0"/>
      <p:bldP spid="2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a:latin typeface="Times New Roman" pitchFamily="18" charset="0"/>
                <a:cs typeface="Times New Roman" pitchFamily="18" charset="0"/>
              </a:rPr>
              <a:t>Mecanismul cu culisă oscilantă</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grpSp>
        <p:nvGrpSpPr>
          <p:cNvPr id="214018" name="Group 2"/>
          <p:cNvGrpSpPr>
            <a:grpSpLocks/>
          </p:cNvGrpSpPr>
          <p:nvPr/>
        </p:nvGrpSpPr>
        <p:grpSpPr bwMode="auto">
          <a:xfrm>
            <a:off x="614597" y="914400"/>
            <a:ext cx="7749914" cy="5741233"/>
            <a:chOff x="5523" y="2934"/>
            <a:chExt cx="6270" cy="6297"/>
          </a:xfrm>
        </p:grpSpPr>
        <p:sp>
          <p:nvSpPr>
            <p:cNvPr id="214019" name="Text Box 3"/>
            <p:cNvSpPr txBox="1">
              <a:spLocks noChangeArrowheads="1"/>
            </p:cNvSpPr>
            <p:nvPr/>
          </p:nvSpPr>
          <p:spPr bwMode="auto">
            <a:xfrm>
              <a:off x="5523" y="5994"/>
              <a:ext cx="684" cy="9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ts val="1000"/>
                </a:spcAft>
                <a:buClr>
                  <a:schemeClr val="hlink"/>
                </a:buClr>
                <a:buSzPct val="75000"/>
                <a:buNone/>
                <a:tabLst/>
              </a:pPr>
              <a:r>
                <a:rPr kumimoji="0" lang="en-US" sz="2000" b="0" i="0" u="none" strike="noStrike" cap="none" normalizeH="0" baseline="0" dirty="0" smtClean="0">
                  <a:ln>
                    <a:noFill/>
                  </a:ln>
                  <a:solidFill>
                    <a:schemeClr val="tx1"/>
                  </a:solidFill>
                  <a:effectLst/>
                  <a:latin typeface="Calibri" pitchFamily="34" charset="0"/>
                </a:rPr>
                <a:t>l</a:t>
              </a:r>
              <a:r>
                <a:rPr kumimoji="0" lang="en-US" sz="2000" b="0" i="0" u="none" strike="noStrike" cap="none" normalizeH="0" baseline="-25000" dirty="0" smtClean="0">
                  <a:ln>
                    <a:noFill/>
                  </a:ln>
                  <a:solidFill>
                    <a:schemeClr val="tx1"/>
                  </a:solidFill>
                  <a:effectLst/>
                  <a:latin typeface="Times New Roman" pitchFamily="18" charset="0"/>
                </a:rPr>
                <a:t>0</a:t>
              </a:r>
              <a:endParaRPr kumimoji="0" lang="en-US" sz="2800" b="0" i="0"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endParaRPr>
            </a:p>
          </p:txBody>
        </p:sp>
        <p:sp>
          <p:nvSpPr>
            <p:cNvPr id="214020" name="Line 4"/>
            <p:cNvSpPr>
              <a:spLocks noChangeShapeType="1"/>
            </p:cNvSpPr>
            <p:nvPr/>
          </p:nvSpPr>
          <p:spPr bwMode="auto">
            <a:xfrm>
              <a:off x="5637" y="5994"/>
              <a:ext cx="171"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14021" name="Group 5"/>
            <p:cNvGrpSpPr>
              <a:grpSpLocks/>
            </p:cNvGrpSpPr>
            <p:nvPr/>
          </p:nvGrpSpPr>
          <p:grpSpPr bwMode="auto">
            <a:xfrm>
              <a:off x="5808" y="2934"/>
              <a:ext cx="5985" cy="6297"/>
              <a:chOff x="2559" y="1854"/>
              <a:chExt cx="5985" cy="6297"/>
            </a:xfrm>
          </p:grpSpPr>
          <p:grpSp>
            <p:nvGrpSpPr>
              <p:cNvPr id="214022" name="Group 6"/>
              <p:cNvGrpSpPr>
                <a:grpSpLocks/>
              </p:cNvGrpSpPr>
              <p:nvPr/>
            </p:nvGrpSpPr>
            <p:grpSpPr bwMode="auto">
              <a:xfrm>
                <a:off x="2559" y="6894"/>
                <a:ext cx="513" cy="1080"/>
                <a:chOff x="2559" y="6894"/>
                <a:chExt cx="513" cy="1080"/>
              </a:xfrm>
            </p:grpSpPr>
            <p:sp>
              <p:nvSpPr>
                <p:cNvPr id="214023" name="AutoShape 7"/>
                <p:cNvSpPr>
                  <a:spLocks noChangeArrowheads="1"/>
                </p:cNvSpPr>
                <p:nvPr/>
              </p:nvSpPr>
              <p:spPr bwMode="auto">
                <a:xfrm>
                  <a:off x="2958" y="7434"/>
                  <a:ext cx="114" cy="180"/>
                </a:xfrm>
                <a:prstGeom prst="flowChartConnector">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24" name="Line 8"/>
                <p:cNvSpPr>
                  <a:spLocks noChangeShapeType="1"/>
                </p:cNvSpPr>
                <p:nvPr/>
              </p:nvSpPr>
              <p:spPr bwMode="auto">
                <a:xfrm>
                  <a:off x="2730" y="7074"/>
                  <a:ext cx="228" cy="36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25" name="Line 9"/>
                <p:cNvSpPr>
                  <a:spLocks noChangeShapeType="1"/>
                </p:cNvSpPr>
                <p:nvPr/>
              </p:nvSpPr>
              <p:spPr bwMode="auto">
                <a:xfrm flipH="1">
                  <a:off x="2730" y="7614"/>
                  <a:ext cx="228" cy="18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26" name="Line 10"/>
                <p:cNvSpPr>
                  <a:spLocks noChangeShapeType="1"/>
                </p:cNvSpPr>
                <p:nvPr/>
              </p:nvSpPr>
              <p:spPr bwMode="auto">
                <a:xfrm>
                  <a:off x="2730" y="6894"/>
                  <a:ext cx="0" cy="108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27" name="Line 11"/>
                <p:cNvSpPr>
                  <a:spLocks noChangeShapeType="1"/>
                </p:cNvSpPr>
                <p:nvPr/>
              </p:nvSpPr>
              <p:spPr bwMode="auto">
                <a:xfrm flipH="1">
                  <a:off x="2559" y="707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28" name="Line 12"/>
                <p:cNvSpPr>
                  <a:spLocks noChangeShapeType="1"/>
                </p:cNvSpPr>
                <p:nvPr/>
              </p:nvSpPr>
              <p:spPr bwMode="auto">
                <a:xfrm flipH="1">
                  <a:off x="2559" y="707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29" name="Line 13"/>
                <p:cNvSpPr>
                  <a:spLocks noChangeShapeType="1"/>
                </p:cNvSpPr>
                <p:nvPr/>
              </p:nvSpPr>
              <p:spPr bwMode="auto">
                <a:xfrm flipH="1">
                  <a:off x="2559" y="725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30" name="Line 14"/>
                <p:cNvSpPr>
                  <a:spLocks noChangeShapeType="1"/>
                </p:cNvSpPr>
                <p:nvPr/>
              </p:nvSpPr>
              <p:spPr bwMode="auto">
                <a:xfrm flipH="1">
                  <a:off x="2559" y="689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31" name="Line 15"/>
                <p:cNvSpPr>
                  <a:spLocks noChangeShapeType="1"/>
                </p:cNvSpPr>
                <p:nvPr/>
              </p:nvSpPr>
              <p:spPr bwMode="auto">
                <a:xfrm flipH="1">
                  <a:off x="2559" y="743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32" name="Line 16"/>
                <p:cNvSpPr>
                  <a:spLocks noChangeShapeType="1"/>
                </p:cNvSpPr>
                <p:nvPr/>
              </p:nvSpPr>
              <p:spPr bwMode="auto">
                <a:xfrm flipH="1">
                  <a:off x="2559" y="761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33" name="Line 17"/>
                <p:cNvSpPr>
                  <a:spLocks noChangeShapeType="1"/>
                </p:cNvSpPr>
                <p:nvPr/>
              </p:nvSpPr>
              <p:spPr bwMode="auto">
                <a:xfrm flipH="1">
                  <a:off x="2559" y="779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14034" name="Group 18"/>
              <p:cNvGrpSpPr>
                <a:grpSpLocks/>
              </p:cNvGrpSpPr>
              <p:nvPr/>
            </p:nvGrpSpPr>
            <p:grpSpPr bwMode="auto">
              <a:xfrm>
                <a:off x="2559" y="2934"/>
                <a:ext cx="513" cy="1080"/>
                <a:chOff x="2559" y="6894"/>
                <a:chExt cx="513" cy="1080"/>
              </a:xfrm>
            </p:grpSpPr>
            <p:sp>
              <p:nvSpPr>
                <p:cNvPr id="214035" name="AutoShape 19"/>
                <p:cNvSpPr>
                  <a:spLocks noChangeArrowheads="1"/>
                </p:cNvSpPr>
                <p:nvPr/>
              </p:nvSpPr>
              <p:spPr bwMode="auto">
                <a:xfrm>
                  <a:off x="2958" y="7434"/>
                  <a:ext cx="114" cy="180"/>
                </a:xfrm>
                <a:prstGeom prst="flowChartConnector">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36" name="Line 20"/>
                <p:cNvSpPr>
                  <a:spLocks noChangeShapeType="1"/>
                </p:cNvSpPr>
                <p:nvPr/>
              </p:nvSpPr>
              <p:spPr bwMode="auto">
                <a:xfrm>
                  <a:off x="2730" y="7074"/>
                  <a:ext cx="228" cy="36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37" name="Line 21"/>
                <p:cNvSpPr>
                  <a:spLocks noChangeShapeType="1"/>
                </p:cNvSpPr>
                <p:nvPr/>
              </p:nvSpPr>
              <p:spPr bwMode="auto">
                <a:xfrm flipH="1">
                  <a:off x="2730" y="7614"/>
                  <a:ext cx="228" cy="18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38" name="Line 22"/>
                <p:cNvSpPr>
                  <a:spLocks noChangeShapeType="1"/>
                </p:cNvSpPr>
                <p:nvPr/>
              </p:nvSpPr>
              <p:spPr bwMode="auto">
                <a:xfrm>
                  <a:off x="2730" y="6894"/>
                  <a:ext cx="0" cy="108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39" name="Line 23"/>
                <p:cNvSpPr>
                  <a:spLocks noChangeShapeType="1"/>
                </p:cNvSpPr>
                <p:nvPr/>
              </p:nvSpPr>
              <p:spPr bwMode="auto">
                <a:xfrm flipH="1">
                  <a:off x="2559" y="707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40" name="Line 24"/>
                <p:cNvSpPr>
                  <a:spLocks noChangeShapeType="1"/>
                </p:cNvSpPr>
                <p:nvPr/>
              </p:nvSpPr>
              <p:spPr bwMode="auto">
                <a:xfrm flipH="1">
                  <a:off x="2559" y="707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41" name="Line 25"/>
                <p:cNvSpPr>
                  <a:spLocks noChangeShapeType="1"/>
                </p:cNvSpPr>
                <p:nvPr/>
              </p:nvSpPr>
              <p:spPr bwMode="auto">
                <a:xfrm flipH="1">
                  <a:off x="2559" y="725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42" name="Line 26"/>
                <p:cNvSpPr>
                  <a:spLocks noChangeShapeType="1"/>
                </p:cNvSpPr>
                <p:nvPr/>
              </p:nvSpPr>
              <p:spPr bwMode="auto">
                <a:xfrm flipH="1">
                  <a:off x="2559" y="689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43" name="Line 27"/>
                <p:cNvSpPr>
                  <a:spLocks noChangeShapeType="1"/>
                </p:cNvSpPr>
                <p:nvPr/>
              </p:nvSpPr>
              <p:spPr bwMode="auto">
                <a:xfrm flipH="1">
                  <a:off x="2559" y="743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44" name="Line 28"/>
                <p:cNvSpPr>
                  <a:spLocks noChangeShapeType="1"/>
                </p:cNvSpPr>
                <p:nvPr/>
              </p:nvSpPr>
              <p:spPr bwMode="auto">
                <a:xfrm flipH="1">
                  <a:off x="2559" y="761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45" name="Line 29"/>
                <p:cNvSpPr>
                  <a:spLocks noChangeShapeType="1"/>
                </p:cNvSpPr>
                <p:nvPr/>
              </p:nvSpPr>
              <p:spPr bwMode="auto">
                <a:xfrm flipH="1">
                  <a:off x="2559" y="779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14046" name="Rectangle 30"/>
              <p:cNvSpPr>
                <a:spLocks noChangeArrowheads="1"/>
              </p:cNvSpPr>
              <p:nvPr/>
            </p:nvSpPr>
            <p:spPr bwMode="auto">
              <a:xfrm rot="-4027508">
                <a:off x="4962" y="2679"/>
                <a:ext cx="570" cy="3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4047" name="AutoShape 31"/>
              <p:cNvSpPr>
                <a:spLocks noChangeArrowheads="1"/>
              </p:cNvSpPr>
              <p:nvPr/>
            </p:nvSpPr>
            <p:spPr bwMode="auto">
              <a:xfrm>
                <a:off x="5181" y="2754"/>
                <a:ext cx="171" cy="180"/>
              </a:xfrm>
              <a:prstGeom prst="flowChartConnector">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48" name="Line 32"/>
              <p:cNvSpPr>
                <a:spLocks noChangeShapeType="1"/>
              </p:cNvSpPr>
              <p:nvPr/>
            </p:nvSpPr>
            <p:spPr bwMode="auto">
              <a:xfrm flipV="1">
                <a:off x="3015" y="2754"/>
                <a:ext cx="2223" cy="72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49" name="Line 33"/>
              <p:cNvSpPr>
                <a:spLocks noChangeShapeType="1"/>
              </p:cNvSpPr>
              <p:nvPr/>
            </p:nvSpPr>
            <p:spPr bwMode="auto">
              <a:xfrm flipH="1">
                <a:off x="3015" y="3114"/>
                <a:ext cx="2109" cy="432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50" name="Line 34"/>
              <p:cNvSpPr>
                <a:spLocks noChangeShapeType="1"/>
              </p:cNvSpPr>
              <p:nvPr/>
            </p:nvSpPr>
            <p:spPr bwMode="auto">
              <a:xfrm>
                <a:off x="5238" y="2934"/>
                <a:ext cx="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51" name="Line 35"/>
              <p:cNvSpPr>
                <a:spLocks noChangeShapeType="1"/>
              </p:cNvSpPr>
              <p:nvPr/>
            </p:nvSpPr>
            <p:spPr bwMode="auto">
              <a:xfrm>
                <a:off x="4440" y="4554"/>
                <a:ext cx="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52" name="Line 36"/>
              <p:cNvSpPr>
                <a:spLocks noChangeShapeType="1"/>
              </p:cNvSpPr>
              <p:nvPr/>
            </p:nvSpPr>
            <p:spPr bwMode="auto">
              <a:xfrm flipV="1">
                <a:off x="5352" y="1854"/>
                <a:ext cx="342" cy="72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53" name="Line 37"/>
              <p:cNvSpPr>
                <a:spLocks noChangeShapeType="1"/>
              </p:cNvSpPr>
              <p:nvPr/>
            </p:nvSpPr>
            <p:spPr bwMode="auto">
              <a:xfrm>
                <a:off x="3015" y="2034"/>
                <a:ext cx="0" cy="5400"/>
              </a:xfrm>
              <a:prstGeom prst="line">
                <a:avLst/>
              </a:prstGeom>
              <a:noFill/>
              <a:ln w="9525">
                <a:solidFill>
                  <a:srgbClr val="000000"/>
                </a:solidFill>
                <a:round/>
                <a:headEnd type="arrow" w="med" len="med"/>
                <a:tailEnd/>
              </a:ln>
            </p:spPr>
            <p:txBody>
              <a:bodyPr vert="horz" wrap="square" lIns="91440" tIns="45720" rIns="91440" bIns="45720" numCol="1" anchor="t" anchorCtr="0" compatLnSpc="1">
                <a:prstTxWarp prst="textNoShape">
                  <a:avLst/>
                </a:prstTxWarp>
              </a:bodyPr>
              <a:lstStyle/>
              <a:p>
                <a:endParaRPr lang="en-US"/>
              </a:p>
            </p:txBody>
          </p:sp>
          <p:sp>
            <p:nvSpPr>
              <p:cNvPr id="214054" name="Line 38"/>
              <p:cNvSpPr>
                <a:spLocks noChangeShapeType="1"/>
              </p:cNvSpPr>
              <p:nvPr/>
            </p:nvSpPr>
            <p:spPr bwMode="auto">
              <a:xfrm>
                <a:off x="3015" y="7434"/>
                <a:ext cx="5301" cy="0"/>
              </a:xfrm>
              <a:prstGeom prst="line">
                <a:avLst/>
              </a:prstGeom>
              <a:noFill/>
              <a:ln w="9525">
                <a:solidFill>
                  <a:srgbClr val="000000"/>
                </a:solidFill>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214055" name="Text Box 39"/>
              <p:cNvSpPr txBox="1">
                <a:spLocks noChangeArrowheads="1"/>
              </p:cNvSpPr>
              <p:nvPr/>
            </p:nvSpPr>
            <p:spPr bwMode="auto">
              <a:xfrm>
                <a:off x="7917" y="7611"/>
                <a:ext cx="627"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ts val="1000"/>
                  </a:spcAft>
                  <a:buClr>
                    <a:schemeClr val="hlink"/>
                  </a:buClr>
                  <a:buSzPct val="75000"/>
                  <a:buNone/>
                  <a:tabLst/>
                </a:pPr>
                <a:r>
                  <a:rPr kumimoji="0" lang="en-US" sz="1100" b="0" i="0" u="none" strike="noStrike" cap="none" normalizeH="0" baseline="0" dirty="0" smtClean="0">
                    <a:ln>
                      <a:noFill/>
                    </a:ln>
                    <a:solidFill>
                      <a:schemeClr val="tx1"/>
                    </a:solidFill>
                    <a:effectLst/>
                    <a:latin typeface="Calibri" pitchFamily="34" charset="0"/>
                  </a:rPr>
                  <a:t>X</a:t>
                </a:r>
                <a:endParaRPr kumimoji="0" lang="en-US" sz="2800" b="0" i="0"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endParaRPr>
              </a:p>
            </p:txBody>
          </p:sp>
          <p:sp>
            <p:nvSpPr>
              <p:cNvPr id="214056" name="Text Box 40"/>
              <p:cNvSpPr txBox="1">
                <a:spLocks noChangeArrowheads="1"/>
              </p:cNvSpPr>
              <p:nvPr/>
            </p:nvSpPr>
            <p:spPr bwMode="auto">
              <a:xfrm>
                <a:off x="2559" y="2034"/>
                <a:ext cx="399"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ts val="1000"/>
                  </a:spcAft>
                  <a:buClr>
                    <a:schemeClr val="hlink"/>
                  </a:buClr>
                  <a:buSzPct val="75000"/>
                  <a:buNone/>
                  <a:tabLst/>
                </a:pPr>
                <a:r>
                  <a:rPr kumimoji="0" lang="en-US" sz="1100" b="0" i="0" u="none" strike="noStrike" cap="none" normalizeH="0" baseline="0" dirty="0" smtClean="0">
                    <a:ln>
                      <a:noFill/>
                    </a:ln>
                    <a:solidFill>
                      <a:schemeClr val="tx1"/>
                    </a:solidFill>
                    <a:effectLst/>
                    <a:latin typeface="Calibri" pitchFamily="34" charset="0"/>
                  </a:rPr>
                  <a:t>Y</a:t>
                </a:r>
                <a:endParaRPr kumimoji="0" lang="en-US" sz="2800" b="0" i="0"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endParaRPr>
              </a:p>
            </p:txBody>
          </p:sp>
          <p:sp>
            <p:nvSpPr>
              <p:cNvPr id="214057" name="Line 41"/>
              <p:cNvSpPr>
                <a:spLocks noChangeShapeType="1"/>
              </p:cNvSpPr>
              <p:nvPr/>
            </p:nvSpPr>
            <p:spPr bwMode="auto">
              <a:xfrm>
                <a:off x="3072" y="3654"/>
                <a:ext cx="0" cy="3600"/>
              </a:xfrm>
              <a:prstGeom prst="line">
                <a:avLst/>
              </a:prstGeom>
              <a:noFill/>
              <a:ln w="28575">
                <a:solidFill>
                  <a:srgbClr val="FF0000"/>
                </a:solidFill>
                <a:round/>
                <a:headEnd type="arrow" w="med" len="med"/>
                <a:tailEnd/>
              </a:ln>
            </p:spPr>
            <p:txBody>
              <a:bodyPr vert="horz" wrap="square" lIns="91440" tIns="45720" rIns="91440" bIns="45720" numCol="1" anchor="t" anchorCtr="0" compatLnSpc="1">
                <a:prstTxWarp prst="textNoShape">
                  <a:avLst/>
                </a:prstTxWarp>
              </a:bodyPr>
              <a:lstStyle/>
              <a:p>
                <a:endParaRPr lang="en-US"/>
              </a:p>
            </p:txBody>
          </p:sp>
          <p:sp>
            <p:nvSpPr>
              <p:cNvPr id="214058" name="Line 42"/>
              <p:cNvSpPr>
                <a:spLocks noChangeShapeType="1"/>
              </p:cNvSpPr>
              <p:nvPr/>
            </p:nvSpPr>
            <p:spPr bwMode="auto">
              <a:xfrm flipV="1">
                <a:off x="3072" y="2574"/>
                <a:ext cx="2223" cy="720"/>
              </a:xfrm>
              <a:prstGeom prst="line">
                <a:avLst/>
              </a:prstGeom>
              <a:noFill/>
              <a:ln w="28575">
                <a:solidFill>
                  <a:srgbClr val="FF0000"/>
                </a:solidFill>
                <a:round/>
                <a:headEnd/>
                <a:tailEnd type="arrow" w="med" len="med"/>
              </a:ln>
              <a:effectLst/>
            </p:spPr>
            <p:txBody>
              <a:bodyPr vert="horz" wrap="square" lIns="91440" tIns="45720" rIns="91440" bIns="45720" numCol="1" anchor="t" anchorCtr="0" compatLnSpc="1">
                <a:prstTxWarp prst="textNoShape">
                  <a:avLst/>
                </a:prstTxWarp>
              </a:bodyPr>
              <a:lstStyle/>
              <a:p>
                <a:endParaRPr lang="en-US"/>
              </a:p>
            </p:txBody>
          </p:sp>
          <p:sp>
            <p:nvSpPr>
              <p:cNvPr id="214059" name="Line 43"/>
              <p:cNvSpPr>
                <a:spLocks noChangeShapeType="1"/>
              </p:cNvSpPr>
              <p:nvPr/>
            </p:nvSpPr>
            <p:spPr bwMode="auto">
              <a:xfrm flipH="1">
                <a:off x="3186" y="2934"/>
                <a:ext cx="2166" cy="4320"/>
              </a:xfrm>
              <a:prstGeom prst="line">
                <a:avLst/>
              </a:prstGeom>
              <a:noFill/>
              <a:ln w="28575">
                <a:solidFill>
                  <a:srgbClr val="FF0000"/>
                </a:solidFill>
                <a:round/>
                <a:headEn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214060" name="AutoShape 44"/>
              <p:cNvSpPr>
                <a:spLocks/>
              </p:cNvSpPr>
              <p:nvPr/>
            </p:nvSpPr>
            <p:spPr bwMode="auto">
              <a:xfrm>
                <a:off x="6099" y="2214"/>
                <a:ext cx="393" cy="540"/>
              </a:xfrm>
              <a:prstGeom prst="callout2">
                <a:avLst>
                  <a:gd name="adj1" fmla="val 33333"/>
                  <a:gd name="adj2" fmla="val -30532"/>
                  <a:gd name="adj3" fmla="val 33333"/>
                  <a:gd name="adj4" fmla="val -102546"/>
                  <a:gd name="adj5" fmla="val 100000"/>
                  <a:gd name="adj6" fmla="val -175574"/>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ts val="1000"/>
                  </a:spcAft>
                  <a:buClr>
                    <a:schemeClr val="hlink"/>
                  </a:buClr>
                  <a:buSzPct val="75000"/>
                  <a:buNone/>
                  <a:tabLst/>
                </a:pPr>
                <a:r>
                  <a:rPr kumimoji="0" lang="en-US" sz="1100" b="0" i="0" u="none" strike="noStrike" cap="none" normalizeH="0" baseline="0" dirty="0" smtClean="0">
                    <a:ln>
                      <a:noFill/>
                    </a:ln>
                    <a:solidFill>
                      <a:schemeClr val="tx1"/>
                    </a:solidFill>
                    <a:effectLst/>
                    <a:latin typeface="Calibri" pitchFamily="34" charset="0"/>
                  </a:rPr>
                  <a:t>2</a:t>
                </a:r>
                <a:endParaRPr kumimoji="0" lang="en-US" sz="2800" b="0" i="0"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endParaRPr>
              </a:p>
            </p:txBody>
          </p:sp>
          <p:sp>
            <p:nvSpPr>
              <p:cNvPr id="214061" name="AutoShape 45"/>
              <p:cNvSpPr>
                <a:spLocks/>
              </p:cNvSpPr>
              <p:nvPr/>
            </p:nvSpPr>
            <p:spPr bwMode="auto">
              <a:xfrm>
                <a:off x="3876" y="2394"/>
                <a:ext cx="507" cy="360"/>
              </a:xfrm>
              <a:prstGeom prst="callout2">
                <a:avLst>
                  <a:gd name="adj1" fmla="val 50000"/>
                  <a:gd name="adj2" fmla="val -23667"/>
                  <a:gd name="adj3" fmla="val 50000"/>
                  <a:gd name="adj4" fmla="val -45958"/>
                  <a:gd name="adj5" fmla="val 250000"/>
                  <a:gd name="adj6" fmla="val -68639"/>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ts val="1000"/>
                  </a:spcAft>
                  <a:buClr>
                    <a:schemeClr val="hlink"/>
                  </a:buClr>
                  <a:buSzPct val="75000"/>
                  <a:buNone/>
                  <a:tabLst/>
                </a:pPr>
                <a:r>
                  <a:rPr kumimoji="0" lang="en-US" sz="1100" b="0" i="0" u="none" strike="noStrike" cap="none" normalizeH="0" baseline="0" dirty="0" smtClean="0">
                    <a:ln>
                      <a:noFill/>
                    </a:ln>
                    <a:solidFill>
                      <a:schemeClr val="tx1"/>
                    </a:solidFill>
                    <a:effectLst/>
                    <a:latin typeface="Calibri" pitchFamily="34" charset="0"/>
                  </a:rPr>
                  <a:t>1</a:t>
                </a:r>
                <a:endParaRPr kumimoji="0" lang="en-US" sz="2800" b="0" i="0"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endParaRPr>
              </a:p>
            </p:txBody>
          </p:sp>
          <p:sp>
            <p:nvSpPr>
              <p:cNvPr id="214062" name="AutoShape 46"/>
              <p:cNvSpPr>
                <a:spLocks/>
              </p:cNvSpPr>
              <p:nvPr/>
            </p:nvSpPr>
            <p:spPr bwMode="auto">
              <a:xfrm>
                <a:off x="5529" y="4374"/>
                <a:ext cx="450" cy="540"/>
              </a:xfrm>
              <a:prstGeom prst="callout2">
                <a:avLst>
                  <a:gd name="adj1" fmla="val 33333"/>
                  <a:gd name="adj2" fmla="val -26667"/>
                  <a:gd name="adj3" fmla="val 33333"/>
                  <a:gd name="adj4" fmla="val -152444"/>
                  <a:gd name="adj5" fmla="val 100000"/>
                  <a:gd name="adj6" fmla="val -28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ts val="1000"/>
                  </a:spcAft>
                  <a:buClr>
                    <a:schemeClr val="hlink"/>
                  </a:buClr>
                  <a:buSzPct val="75000"/>
                  <a:buNone/>
                  <a:tabLst/>
                </a:pPr>
                <a:r>
                  <a:rPr kumimoji="0" lang="en-US" sz="1100" b="0" i="0" u="none" strike="noStrike" cap="none" normalizeH="0" baseline="0" dirty="0" smtClean="0">
                    <a:ln>
                      <a:noFill/>
                    </a:ln>
                    <a:solidFill>
                      <a:schemeClr val="tx1"/>
                    </a:solidFill>
                    <a:effectLst/>
                    <a:latin typeface="Calibri" pitchFamily="34" charset="0"/>
                  </a:rPr>
                  <a:t>3</a:t>
                </a:r>
                <a:endParaRPr kumimoji="0" lang="en-US" sz="2800" b="0" i="0"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endParaRPr>
              </a:p>
            </p:txBody>
          </p:sp>
          <p:sp>
            <p:nvSpPr>
              <p:cNvPr id="214063" name="Text Box 47"/>
              <p:cNvSpPr txBox="1">
                <a:spLocks noChangeArrowheads="1"/>
              </p:cNvSpPr>
              <p:nvPr/>
            </p:nvSpPr>
            <p:spPr bwMode="auto">
              <a:xfrm>
                <a:off x="4554" y="5094"/>
                <a:ext cx="627" cy="72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ts val="1000"/>
                  </a:spcAft>
                  <a:buClr>
                    <a:schemeClr val="hlink"/>
                  </a:buClr>
                  <a:buSzPct val="75000"/>
                  <a:buNone/>
                  <a:tabLst/>
                </a:pPr>
                <a:r>
                  <a:rPr kumimoji="0" lang="en-US" sz="2000" b="0" i="0" u="none" strike="noStrike" cap="none" normalizeH="0" baseline="0" dirty="0" smtClean="0">
                    <a:ln>
                      <a:noFill/>
                    </a:ln>
                    <a:solidFill>
                      <a:schemeClr val="tx1"/>
                    </a:solidFill>
                    <a:effectLst/>
                    <a:latin typeface="Calibri" pitchFamily="34" charset="0"/>
                  </a:rPr>
                  <a:t>λ</a:t>
                </a:r>
                <a:r>
                  <a:rPr kumimoji="0" lang="en-US" sz="2000" b="0" i="0" u="none" strike="noStrike" cap="none" normalizeH="0" baseline="-25000" dirty="0" smtClean="0">
                    <a:ln>
                      <a:noFill/>
                    </a:ln>
                    <a:solidFill>
                      <a:schemeClr val="tx1"/>
                    </a:solidFill>
                    <a:effectLst/>
                    <a:latin typeface="Calibri" pitchFamily="34" charset="0"/>
                  </a:rPr>
                  <a:t>3</a:t>
                </a:r>
                <a:endParaRPr kumimoji="0" lang="en-US" sz="2800" b="0" i="0"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endParaRPr>
              </a:p>
            </p:txBody>
          </p:sp>
          <p:sp>
            <p:nvSpPr>
              <p:cNvPr id="214064" name="Line 48"/>
              <p:cNvSpPr>
                <a:spLocks noChangeShapeType="1"/>
              </p:cNvSpPr>
              <p:nvPr/>
            </p:nvSpPr>
            <p:spPr bwMode="auto">
              <a:xfrm>
                <a:off x="4611" y="5094"/>
                <a:ext cx="28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65" name="Text Box 49"/>
              <p:cNvSpPr txBox="1">
                <a:spLocks noChangeArrowheads="1"/>
              </p:cNvSpPr>
              <p:nvPr/>
            </p:nvSpPr>
            <p:spPr bwMode="auto">
              <a:xfrm>
                <a:off x="4269" y="1854"/>
                <a:ext cx="627" cy="72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ts val="1000"/>
                  </a:spcAft>
                  <a:buClr>
                    <a:schemeClr val="hlink"/>
                  </a:buClr>
                  <a:buSzPct val="75000"/>
                  <a:buNone/>
                  <a:tabLst/>
                </a:pPr>
                <a:r>
                  <a:rPr kumimoji="0" lang="en-US" sz="2000" b="0" i="0" u="none" strike="noStrike" cap="none" normalizeH="0" baseline="0" dirty="0" smtClean="0">
                    <a:ln>
                      <a:noFill/>
                    </a:ln>
                    <a:solidFill>
                      <a:schemeClr val="tx1"/>
                    </a:solidFill>
                    <a:effectLst/>
                    <a:latin typeface="Calibri" pitchFamily="34" charset="0"/>
                  </a:rPr>
                  <a:t>l</a:t>
                </a:r>
                <a:r>
                  <a:rPr kumimoji="0" lang="en-US" sz="2000" b="0" i="0" u="none" strike="noStrike" cap="none" normalizeH="0" baseline="-25000" dirty="0" smtClean="0">
                    <a:ln>
                      <a:noFill/>
                    </a:ln>
                    <a:solidFill>
                      <a:schemeClr val="tx1"/>
                    </a:solidFill>
                    <a:effectLst/>
                    <a:latin typeface="Calibri" pitchFamily="34" charset="0"/>
                  </a:rPr>
                  <a:t>1</a:t>
                </a:r>
                <a:endParaRPr kumimoji="0" lang="en-US" sz="2800" b="0" i="0"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endParaRPr>
              </a:p>
            </p:txBody>
          </p:sp>
          <p:sp>
            <p:nvSpPr>
              <p:cNvPr id="214066" name="Line 50"/>
              <p:cNvSpPr>
                <a:spLocks noChangeShapeType="1"/>
              </p:cNvSpPr>
              <p:nvPr/>
            </p:nvSpPr>
            <p:spPr bwMode="auto">
              <a:xfrm>
                <a:off x="4326" y="1854"/>
                <a:ext cx="28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67" name="Freeform 51"/>
              <p:cNvSpPr>
                <a:spLocks/>
              </p:cNvSpPr>
              <p:nvPr/>
            </p:nvSpPr>
            <p:spPr bwMode="auto">
              <a:xfrm>
                <a:off x="3414" y="6714"/>
                <a:ext cx="409" cy="720"/>
              </a:xfrm>
              <a:custGeom>
                <a:avLst/>
                <a:gdLst/>
                <a:ahLst/>
                <a:cxnLst>
                  <a:cxn ang="0">
                    <a:pos x="399" y="720"/>
                  </a:cxn>
                  <a:cxn ang="0">
                    <a:pos x="342" y="180"/>
                  </a:cxn>
                  <a:cxn ang="0">
                    <a:pos x="0" y="0"/>
                  </a:cxn>
                </a:cxnLst>
                <a:rect l="0" t="0" r="r" b="b"/>
                <a:pathLst>
                  <a:path w="409" h="720">
                    <a:moveTo>
                      <a:pt x="399" y="720"/>
                    </a:moveTo>
                    <a:cubicBezTo>
                      <a:pt x="404" y="510"/>
                      <a:pt x="409" y="300"/>
                      <a:pt x="342" y="180"/>
                    </a:cubicBezTo>
                    <a:cubicBezTo>
                      <a:pt x="275" y="60"/>
                      <a:pt x="57" y="30"/>
                      <a:pt x="0" y="0"/>
                    </a:cubicBezTo>
                  </a:path>
                </a:pathLst>
              </a:custGeom>
              <a:noFill/>
              <a:ln w="19050" cmpd="sng">
                <a:solidFill>
                  <a:srgbClr val="000000"/>
                </a:solidFill>
                <a:round/>
                <a:headEnd type="none" w="med" len="me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214068" name="Line 52"/>
              <p:cNvSpPr>
                <a:spLocks noChangeShapeType="1"/>
              </p:cNvSpPr>
              <p:nvPr/>
            </p:nvSpPr>
            <p:spPr bwMode="auto">
              <a:xfrm>
                <a:off x="3072" y="3474"/>
                <a:ext cx="1311"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069" name="Arc 53"/>
              <p:cNvSpPr>
                <a:spLocks/>
              </p:cNvSpPr>
              <p:nvPr/>
            </p:nvSpPr>
            <p:spPr bwMode="auto">
              <a:xfrm rot="2718282">
                <a:off x="3482" y="3226"/>
                <a:ext cx="467" cy="1459"/>
              </a:xfrm>
              <a:custGeom>
                <a:avLst/>
                <a:gdLst>
                  <a:gd name="G0" fmla="+- 8797 0 0"/>
                  <a:gd name="G1" fmla="+- 21600 0 0"/>
                  <a:gd name="G2" fmla="+- 21600 0 0"/>
                  <a:gd name="T0" fmla="*/ 0 w 14518"/>
                  <a:gd name="T1" fmla="*/ 1872 h 21600"/>
                  <a:gd name="T2" fmla="*/ 14518 w 14518"/>
                  <a:gd name="T3" fmla="*/ 771 h 21600"/>
                  <a:gd name="T4" fmla="*/ 8797 w 14518"/>
                  <a:gd name="T5" fmla="*/ 21600 h 21600"/>
                </a:gdLst>
                <a:ahLst/>
                <a:cxnLst>
                  <a:cxn ang="0">
                    <a:pos x="T0" y="T1"/>
                  </a:cxn>
                  <a:cxn ang="0">
                    <a:pos x="T2" y="T3"/>
                  </a:cxn>
                  <a:cxn ang="0">
                    <a:pos x="T4" y="T5"/>
                  </a:cxn>
                </a:cxnLst>
                <a:rect l="0" t="0" r="r" b="b"/>
                <a:pathLst>
                  <a:path w="14518" h="21600" fill="none" extrusionOk="0">
                    <a:moveTo>
                      <a:pt x="0" y="1872"/>
                    </a:moveTo>
                    <a:cubicBezTo>
                      <a:pt x="2768" y="637"/>
                      <a:pt x="5765" y="-1"/>
                      <a:pt x="8797" y="0"/>
                    </a:cubicBezTo>
                    <a:cubicBezTo>
                      <a:pt x="10729" y="0"/>
                      <a:pt x="12654" y="259"/>
                      <a:pt x="14517" y="771"/>
                    </a:cubicBezTo>
                  </a:path>
                  <a:path w="14518" h="21600" stroke="0" extrusionOk="0">
                    <a:moveTo>
                      <a:pt x="0" y="1872"/>
                    </a:moveTo>
                    <a:cubicBezTo>
                      <a:pt x="2768" y="637"/>
                      <a:pt x="5765" y="-1"/>
                      <a:pt x="8797" y="0"/>
                    </a:cubicBezTo>
                    <a:cubicBezTo>
                      <a:pt x="10729" y="0"/>
                      <a:pt x="12654" y="259"/>
                      <a:pt x="14517" y="771"/>
                    </a:cubicBezTo>
                    <a:lnTo>
                      <a:pt x="8797" y="21600"/>
                    </a:lnTo>
                    <a:close/>
                  </a:path>
                </a:pathLst>
              </a:custGeom>
              <a:noFill/>
              <a:ln w="19050">
                <a:solidFill>
                  <a:srgbClr val="000000"/>
                </a:solidFill>
                <a:round/>
                <a:headEnd type="arrow" w="med" len="med"/>
                <a:tailEnd/>
              </a:ln>
            </p:spPr>
            <p:txBody>
              <a:bodyPr vert="horz" wrap="square" lIns="91440" tIns="45720" rIns="91440" bIns="45720" numCol="1" anchor="t" anchorCtr="0" compatLnSpc="1">
                <a:prstTxWarp prst="textNoShape">
                  <a:avLst/>
                </a:prstTxWarp>
              </a:bodyPr>
              <a:lstStyle/>
              <a:p>
                <a:endParaRPr lang="en-US"/>
              </a:p>
            </p:txBody>
          </p:sp>
          <p:sp>
            <p:nvSpPr>
              <p:cNvPr id="214070" name="Text Box 54"/>
              <p:cNvSpPr txBox="1">
                <a:spLocks noChangeArrowheads="1"/>
              </p:cNvSpPr>
              <p:nvPr/>
            </p:nvSpPr>
            <p:spPr bwMode="auto">
              <a:xfrm>
                <a:off x="3873" y="6534"/>
                <a:ext cx="855" cy="72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ts val="1000"/>
                  </a:spcAft>
                  <a:buClr>
                    <a:schemeClr val="hlink"/>
                  </a:buClr>
                  <a:buSzPct val="75000"/>
                  <a:buNone/>
                  <a:tabLst/>
                </a:pPr>
                <a:r>
                  <a:rPr kumimoji="0" lang="en-US" sz="1100" b="0" i="0" u="none" strike="noStrike" cap="none" normalizeH="0" baseline="0" dirty="0" smtClean="0">
                    <a:ln>
                      <a:noFill/>
                    </a:ln>
                    <a:solidFill>
                      <a:schemeClr val="tx1"/>
                    </a:solidFill>
                    <a:effectLst/>
                    <a:latin typeface="Calibri" pitchFamily="34" charset="0"/>
                  </a:rPr>
                  <a:t>φ</a:t>
                </a:r>
                <a:r>
                  <a:rPr kumimoji="0" lang="en-US" sz="1100" b="0" i="0" u="none" strike="noStrike" cap="none" normalizeH="0" baseline="-25000" dirty="0" smtClean="0">
                    <a:ln>
                      <a:noFill/>
                    </a:ln>
                    <a:solidFill>
                      <a:schemeClr val="tx1"/>
                    </a:solidFill>
                    <a:effectLst/>
                    <a:latin typeface="Calibri" pitchFamily="34" charset="0"/>
                  </a:rPr>
                  <a:t>3</a:t>
                </a:r>
                <a:endParaRPr kumimoji="0" lang="en-US" sz="2800" b="0" i="0"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endParaRPr>
              </a:p>
            </p:txBody>
          </p:sp>
          <p:sp>
            <p:nvSpPr>
              <p:cNvPr id="214071" name="Text Box 55"/>
              <p:cNvSpPr txBox="1">
                <a:spLocks noChangeArrowheads="1"/>
              </p:cNvSpPr>
              <p:nvPr/>
            </p:nvSpPr>
            <p:spPr bwMode="auto">
              <a:xfrm>
                <a:off x="4326" y="2934"/>
                <a:ext cx="684" cy="72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ts val="1000"/>
                  </a:spcAft>
                  <a:buClr>
                    <a:schemeClr val="hlink"/>
                  </a:buClr>
                  <a:buSzPct val="75000"/>
                  <a:buNone/>
                  <a:tabLst/>
                </a:pPr>
                <a:r>
                  <a:rPr kumimoji="0" lang="en-US" sz="1100" b="0" i="0" u="none" strike="noStrike" cap="none" normalizeH="0" baseline="0" dirty="0" smtClean="0">
                    <a:ln>
                      <a:noFill/>
                    </a:ln>
                    <a:solidFill>
                      <a:schemeClr val="tx1"/>
                    </a:solidFill>
                    <a:effectLst/>
                    <a:latin typeface="Calibri" pitchFamily="34" charset="0"/>
                  </a:rPr>
                  <a:t>φ</a:t>
                </a:r>
                <a:r>
                  <a:rPr kumimoji="0" lang="en-US" sz="1100" b="0" i="0" u="none" strike="noStrike" cap="none" normalizeH="0" baseline="-25000" dirty="0" smtClean="0">
                    <a:ln>
                      <a:noFill/>
                    </a:ln>
                    <a:solidFill>
                      <a:schemeClr val="tx1"/>
                    </a:solidFill>
                    <a:effectLst/>
                    <a:latin typeface="Calibri" pitchFamily="34" charset="0"/>
                  </a:rPr>
                  <a:t>1</a:t>
                </a:r>
                <a:endParaRPr kumimoji="0" lang="en-US" sz="2800" b="0" i="0" u="none" strike="noStrike" cap="none" normalizeH="0" baseline="0" dirty="0" smtClean="0">
                  <a:ln>
                    <a:noFill/>
                  </a:ln>
                  <a:solidFill>
                    <a:schemeClr val="tx1"/>
                  </a:solidFill>
                  <a:effectLst>
                    <a:outerShdw blurRad="38100" dist="38100" dir="2700000" algn="tl">
                      <a:srgbClr val="C0C0C0"/>
                    </a:outerShdw>
                  </a:effectLst>
                  <a:latin typeface="Times New Roman" pitchFamily="18" charset="0"/>
                </a:endParaRPr>
              </a:p>
            </p:txBody>
          </p:sp>
        </p:grpSp>
      </p:grpSp>
      <p:sp>
        <p:nvSpPr>
          <p:cNvPr id="58" name="Slide Number Placeholder 57"/>
          <p:cNvSpPr>
            <a:spLocks noGrp="1"/>
          </p:cNvSpPr>
          <p:nvPr>
            <p:ph type="sldNum" sz="quarter" idx="12"/>
          </p:nvPr>
        </p:nvSpPr>
        <p:spPr/>
        <p:txBody>
          <a:bodyPr/>
          <a:lstStyle/>
          <a:p>
            <a:fld id="{58FA4A8D-15F0-4318-8A07-17358D2B8B2D}" type="slidenum">
              <a:rPr lang="en-US" smtClean="0"/>
              <a:pPr/>
              <a:t>29</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4018"/>
                                        </p:tgtEl>
                                        <p:attrNameLst>
                                          <p:attrName>style.visibility</p:attrName>
                                        </p:attrNameLst>
                                      </p:cBhvr>
                                      <p:to>
                                        <p:strVal val="visible"/>
                                      </p:to>
                                    </p:set>
                                    <p:anim calcmode="lin" valueType="num">
                                      <p:cBhvr additive="base">
                                        <p:cTn id="13" dur="500" fill="hold"/>
                                        <p:tgtEl>
                                          <p:spTgt spid="214018"/>
                                        </p:tgtEl>
                                        <p:attrNameLst>
                                          <p:attrName>ppt_x</p:attrName>
                                        </p:attrNameLst>
                                      </p:cBhvr>
                                      <p:tavLst>
                                        <p:tav tm="0">
                                          <p:val>
                                            <p:strVal val="#ppt_x"/>
                                          </p:val>
                                        </p:tav>
                                        <p:tav tm="100000">
                                          <p:val>
                                            <p:strVal val="#ppt_x"/>
                                          </p:val>
                                        </p:tav>
                                      </p:tavLst>
                                    </p:anim>
                                    <p:anim calcmode="lin" valueType="num">
                                      <p:cBhvr additive="base">
                                        <p:cTn id="14" dur="500" fill="hold"/>
                                        <p:tgtEl>
                                          <p:spTgt spid="2140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53"/>
          <p:cNvSpPr>
            <a:spLocks noChangeArrowheads="1"/>
          </p:cNvSpPr>
          <p:nvPr/>
        </p:nvSpPr>
        <p:spPr bwMode="auto">
          <a:xfrm>
            <a:off x="958850" y="195263"/>
            <a:ext cx="4013200" cy="523875"/>
          </a:xfrm>
          <a:prstGeom prst="rect">
            <a:avLst/>
          </a:prstGeom>
          <a:noFill/>
          <a:ln w="9525">
            <a:noFill/>
            <a:miter lim="800000"/>
            <a:headEnd/>
            <a:tailEnd/>
          </a:ln>
        </p:spPr>
        <p:txBody>
          <a:bodyPr wrap="none" lIns="92075" tIns="46038" rIns="92075" bIns="46038">
            <a:spAutoFit/>
          </a:bodyPr>
          <a:lstStyle/>
          <a:p>
            <a:pPr marL="342900" indent="-342900">
              <a:buFont typeface="Monotype Sorts" pitchFamily="2" charset="2"/>
              <a:buNone/>
            </a:pPr>
            <a:r>
              <a:rPr lang="de-DE" b="1">
                <a:effectLst/>
              </a:rPr>
              <a:t>2.1 Generalităţi. Definiţii</a:t>
            </a:r>
          </a:p>
        </p:txBody>
      </p:sp>
      <p:sp>
        <p:nvSpPr>
          <p:cNvPr id="6" name="Rectangle 3"/>
          <p:cNvSpPr txBox="1">
            <a:spLocks noRot="1" noChangeArrowheads="1"/>
          </p:cNvSpPr>
          <p:nvPr/>
        </p:nvSpPr>
        <p:spPr bwMode="auto">
          <a:xfrm>
            <a:off x="304800" y="1712913"/>
            <a:ext cx="8540750" cy="4535487"/>
          </a:xfrm>
          <a:prstGeom prst="rect">
            <a:avLst/>
          </a:prstGeom>
          <a:noFill/>
          <a:ln w="9525">
            <a:noFill/>
            <a:miter lim="800000"/>
            <a:headEnd/>
            <a:tailEnd/>
          </a:ln>
          <a:effectLst/>
        </p:spPr>
        <p:txBody>
          <a:bodyPr lIns="92075" tIns="46038" rIns="92075" bIns="46038"/>
          <a:lstStyle/>
          <a:p>
            <a:pPr marL="342900" indent="-342900" algn="just" eaLnBrk="1" hangingPunct="1">
              <a:lnSpc>
                <a:spcPct val="80000"/>
              </a:lnSpc>
              <a:buClr>
                <a:schemeClr val="accent2"/>
              </a:buClr>
              <a:buFont typeface="Wingdings" pitchFamily="2" charset="2"/>
              <a:buChar char="Ø"/>
              <a:defRPr/>
            </a:pPr>
            <a:r>
              <a:rPr lang="ro-RO" sz="2400" dirty="0">
                <a:effectLst/>
              </a:rPr>
              <a:t>Analiza cinematică are ca scop determinarea stării de mişcare a unui element sau a unor puncte ale mecanismului fără să se ţină seama de forţele ce acţionează asupra mecanismului presupunându-se cunoscută starea de mişcare a elementului sau elementelor conducătoare</a:t>
            </a:r>
            <a:r>
              <a:rPr lang="en-GB" sz="2400" dirty="0">
                <a:effectLst/>
              </a:rPr>
              <a:t>;</a:t>
            </a:r>
          </a:p>
          <a:p>
            <a:pPr marL="342900" indent="-342900" eaLnBrk="1" hangingPunct="1">
              <a:lnSpc>
                <a:spcPct val="80000"/>
              </a:lnSpc>
              <a:buClr>
                <a:schemeClr val="accent2"/>
              </a:buClr>
              <a:buFont typeface="Wingdings" pitchFamily="2" charset="2"/>
              <a:buChar char="v"/>
              <a:defRPr/>
            </a:pPr>
            <a:endParaRPr lang="en-GB" sz="2400" dirty="0">
              <a:effectLst/>
            </a:endParaRPr>
          </a:p>
          <a:p>
            <a:pPr marL="342900" indent="-342900" eaLnBrk="1" hangingPunct="1">
              <a:lnSpc>
                <a:spcPct val="80000"/>
              </a:lnSpc>
              <a:buClr>
                <a:schemeClr val="accent2"/>
              </a:buClr>
              <a:buFont typeface="Wingdings" pitchFamily="2" charset="2"/>
              <a:buChar char="Ø"/>
              <a:defRPr/>
            </a:pPr>
            <a:r>
              <a:rPr lang="en-GB" sz="2400" dirty="0">
                <a:effectLst/>
              </a:rPr>
              <a:t> </a:t>
            </a:r>
            <a:r>
              <a:rPr lang="ro-RO" sz="2400" dirty="0">
                <a:effectLst/>
              </a:rPr>
              <a:t>Starea de mişcare a unui element este definită prin: </a:t>
            </a:r>
            <a:endParaRPr lang="de-DE" sz="2400" dirty="0">
              <a:effectLst/>
            </a:endParaRPr>
          </a:p>
          <a:p>
            <a:pPr marL="342900" indent="-342900" eaLnBrk="1" hangingPunct="1">
              <a:lnSpc>
                <a:spcPct val="80000"/>
              </a:lnSpc>
              <a:buClr>
                <a:schemeClr val="accent2"/>
              </a:buClr>
              <a:buFont typeface="Monotype Sorts" pitchFamily="2" charset="2"/>
              <a:buNone/>
              <a:defRPr/>
            </a:pPr>
            <a:r>
              <a:rPr lang="de-DE" sz="2400" dirty="0">
                <a:effectLst/>
              </a:rPr>
              <a:t>		</a:t>
            </a:r>
            <a:r>
              <a:rPr lang="ro-RO" sz="2400" dirty="0">
                <a:effectLst/>
              </a:rPr>
              <a:t>poziţia, viteza şi acceleraţia lui</a:t>
            </a:r>
            <a:r>
              <a:rPr lang="en-US" sz="2400" dirty="0">
                <a:effectLst/>
              </a:rPr>
              <a:t>;</a:t>
            </a:r>
          </a:p>
          <a:p>
            <a:pPr marL="342900" indent="-342900" eaLnBrk="1" hangingPunct="1">
              <a:lnSpc>
                <a:spcPct val="80000"/>
              </a:lnSpc>
              <a:buClr>
                <a:schemeClr val="accent2"/>
              </a:buClr>
              <a:buFont typeface="Wingdings" pitchFamily="2" charset="2"/>
              <a:buNone/>
              <a:defRPr/>
            </a:pPr>
            <a:endParaRPr lang="en-US" sz="2400" dirty="0">
              <a:effectLst/>
            </a:endParaRPr>
          </a:p>
          <a:p>
            <a:pPr marL="342900" indent="-342900" eaLnBrk="1" hangingPunct="1">
              <a:lnSpc>
                <a:spcPct val="80000"/>
              </a:lnSpc>
              <a:buClr>
                <a:schemeClr val="accent2"/>
              </a:buClr>
              <a:buFont typeface="Wingdings" pitchFamily="2" charset="2"/>
              <a:buChar char="Ø"/>
              <a:defRPr/>
            </a:pPr>
            <a:r>
              <a:rPr lang="ro-RO" sz="2400" dirty="0">
                <a:effectLst/>
              </a:rPr>
              <a:t>Analiza cinematică a mecanismelor se poate efectua prin</a:t>
            </a:r>
            <a:r>
              <a:rPr lang="en-GB" sz="2400" dirty="0">
                <a:effectLst/>
              </a:rPr>
              <a:t>:</a:t>
            </a:r>
          </a:p>
          <a:p>
            <a:pPr marL="1143000" lvl="2" indent="-228600" eaLnBrk="1" hangingPunct="1">
              <a:lnSpc>
                <a:spcPct val="80000"/>
              </a:lnSpc>
              <a:buClr>
                <a:schemeClr val="accent2"/>
              </a:buClr>
              <a:buSzPct val="65000"/>
              <a:buFont typeface="Wingdings" pitchFamily="2" charset="2"/>
              <a:buChar char="v"/>
              <a:defRPr/>
            </a:pPr>
            <a:r>
              <a:rPr lang="en-US" sz="2400" dirty="0">
                <a:effectLst/>
              </a:rPr>
              <a:t> </a:t>
            </a:r>
            <a:r>
              <a:rPr lang="en-US" sz="2400" dirty="0" err="1">
                <a:effectLst/>
              </a:rPr>
              <a:t>metode</a:t>
            </a:r>
            <a:r>
              <a:rPr lang="en-US" sz="2400" dirty="0">
                <a:effectLst/>
              </a:rPr>
              <a:t> </a:t>
            </a:r>
            <a:r>
              <a:rPr lang="en-US" sz="2400" dirty="0" err="1">
                <a:effectLst/>
              </a:rPr>
              <a:t>grafice</a:t>
            </a:r>
            <a:endParaRPr lang="en-US" sz="2400" dirty="0">
              <a:effectLst/>
            </a:endParaRPr>
          </a:p>
          <a:p>
            <a:pPr marL="1143000" lvl="2" indent="-228600" eaLnBrk="1" hangingPunct="1">
              <a:lnSpc>
                <a:spcPct val="80000"/>
              </a:lnSpc>
              <a:buClr>
                <a:schemeClr val="accent2"/>
              </a:buClr>
              <a:buSzPct val="65000"/>
              <a:buFont typeface="Wingdings" pitchFamily="2" charset="2"/>
              <a:buChar char="v"/>
              <a:defRPr/>
            </a:pPr>
            <a:r>
              <a:rPr lang="en-GB" sz="2400" dirty="0">
                <a:effectLst/>
              </a:rPr>
              <a:t> </a:t>
            </a:r>
            <a:r>
              <a:rPr lang="en-GB" sz="2400" dirty="0" err="1">
                <a:effectLst/>
              </a:rPr>
              <a:t>metode</a:t>
            </a:r>
            <a:r>
              <a:rPr lang="en-GB" sz="2400" dirty="0">
                <a:effectLst/>
              </a:rPr>
              <a:t> </a:t>
            </a:r>
            <a:r>
              <a:rPr lang="en-GB" sz="2400" dirty="0" err="1">
                <a:effectLst/>
              </a:rPr>
              <a:t>grafo-analitice</a:t>
            </a:r>
            <a:endParaRPr lang="en-GB" sz="2400" dirty="0">
              <a:effectLst/>
            </a:endParaRPr>
          </a:p>
          <a:p>
            <a:pPr marL="1143000" lvl="2" indent="-228600" eaLnBrk="1" hangingPunct="1">
              <a:lnSpc>
                <a:spcPct val="80000"/>
              </a:lnSpc>
              <a:buClr>
                <a:schemeClr val="accent2"/>
              </a:buClr>
              <a:buSzPct val="65000"/>
              <a:buFont typeface="Wingdings" pitchFamily="2" charset="2"/>
              <a:buChar char="v"/>
              <a:defRPr/>
            </a:pPr>
            <a:r>
              <a:rPr lang="en-GB" sz="2400" dirty="0">
                <a:effectLst/>
              </a:rPr>
              <a:t> </a:t>
            </a:r>
            <a:r>
              <a:rPr lang="en-GB" sz="2400" dirty="0" err="1">
                <a:effectLst/>
              </a:rPr>
              <a:t>metode</a:t>
            </a:r>
            <a:r>
              <a:rPr lang="en-GB" sz="2400" dirty="0">
                <a:effectLst/>
              </a:rPr>
              <a:t> </a:t>
            </a:r>
            <a:r>
              <a:rPr lang="en-GB" sz="2400" dirty="0" err="1">
                <a:effectLst/>
              </a:rPr>
              <a:t>analitice</a:t>
            </a:r>
            <a:endParaRPr lang="en-US" sz="2400" dirty="0">
              <a:effectLst/>
            </a:endParaRPr>
          </a:p>
          <a:p>
            <a:pPr marL="342900" indent="-342900" eaLnBrk="1" hangingPunct="1">
              <a:lnSpc>
                <a:spcPct val="80000"/>
              </a:lnSpc>
              <a:buClr>
                <a:schemeClr val="accent2"/>
              </a:buClr>
              <a:buFont typeface="Wingdings" pitchFamily="2" charset="2"/>
              <a:buChar char="v"/>
              <a:defRPr/>
            </a:pPr>
            <a:endParaRPr lang="en-US" sz="2000" kern="0" dirty="0">
              <a:effectLst/>
              <a:latin typeface="+mn-lt"/>
            </a:endParaRPr>
          </a:p>
        </p:txBody>
      </p:sp>
      <p:sp>
        <p:nvSpPr>
          <p:cNvPr id="5" name="Slide Number Placeholder 4"/>
          <p:cNvSpPr>
            <a:spLocks noGrp="1"/>
          </p:cNvSpPr>
          <p:nvPr>
            <p:ph type="sldNum" sz="quarter" idx="12"/>
          </p:nvPr>
        </p:nvSpPr>
        <p:spPr/>
        <p:txBody>
          <a:bodyPr/>
          <a:lstStyle/>
          <a:p>
            <a:fld id="{0F22843C-F9F2-4FFC-B527-BC37B558BFD5}" type="slidenum">
              <a:rPr lang="en-US" smtClean="0"/>
              <a:pPr/>
              <a:t>3</a:t>
            </a:fld>
            <a:endParaRPr lang="en-US"/>
          </a:p>
        </p:txBody>
      </p:sp>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graphicFrame>
        <p:nvGraphicFramePr>
          <p:cNvPr id="215041" name="Object 1"/>
          <p:cNvGraphicFramePr>
            <a:graphicFrameLocks noChangeAspect="1"/>
          </p:cNvGraphicFramePr>
          <p:nvPr/>
        </p:nvGraphicFramePr>
        <p:xfrm>
          <a:off x="1918742" y="284813"/>
          <a:ext cx="5771212" cy="884420"/>
        </p:xfrm>
        <a:graphic>
          <a:graphicData uri="http://schemas.openxmlformats.org/presentationml/2006/ole">
            <mc:AlternateContent xmlns:mc="http://schemas.openxmlformats.org/markup-compatibility/2006">
              <mc:Choice xmlns:v="urn:schemas-microsoft-com:vml" Requires="v">
                <p:oleObj spid="_x0000_s215059" name="Equation" r:id="rId3" imgW="1713756" imgH="406224" progId="Equation.3">
                  <p:embed/>
                </p:oleObj>
              </mc:Choice>
              <mc:Fallback>
                <p:oleObj name="Equation" r:id="rId3" imgW="1713756" imgH="406224"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8742" y="284813"/>
                        <a:ext cx="5771212" cy="88442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045" name="Rectangle 5"/>
          <p:cNvSpPr>
            <a:spLocks noChangeArrowheads="1"/>
          </p:cNvSpPr>
          <p:nvPr/>
        </p:nvSpPr>
        <p:spPr bwMode="auto">
          <a:xfrm>
            <a:off x="0" y="45720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pPr marL="0" marR="0" lvl="0" indent="0" algn="l" defTabSz="914400" rtl="0" eaLnBrk="0" fontAlgn="base" latinLnBrk="0" hangingPunct="0">
              <a:lnSpc>
                <a:spcPct val="100000"/>
              </a:lnSpc>
              <a:spcBef>
                <a:spcPct val="20000"/>
              </a:spcBef>
              <a:spcAft>
                <a:spcPct val="0"/>
              </a:spcAft>
              <a:buClr>
                <a:schemeClr val="hlink"/>
              </a:buClr>
              <a:buSzPct val="75000"/>
              <a:buFont typeface="Monotype Sorts" pitchFamily="2" charset="2"/>
              <a:buChar char="ä"/>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9" name="Rectangle 8"/>
          <p:cNvSpPr/>
          <p:nvPr/>
        </p:nvSpPr>
        <p:spPr>
          <a:xfrm>
            <a:off x="374753" y="1138138"/>
            <a:ext cx="8379502" cy="523220"/>
          </a:xfrm>
          <a:prstGeom prst="rect">
            <a:avLst/>
          </a:prstGeom>
        </p:spPr>
        <p:txBody>
          <a:bodyPr wrap="square">
            <a:spAutoFit/>
          </a:bodyPr>
          <a:lstStyle/>
          <a:p>
            <a:pPr>
              <a:buNone/>
            </a:pPr>
            <a:r>
              <a:rPr lang="ro-RO" dirty="0">
                <a:effectLst/>
              </a:rPr>
              <a:t>Proiectând această ecuaţie pe axele X si Y se obţine:</a:t>
            </a:r>
            <a:endParaRPr lang="en-US" dirty="0">
              <a:effectLst/>
            </a:endParaRPr>
          </a:p>
        </p:txBody>
      </p:sp>
      <p:grpSp>
        <p:nvGrpSpPr>
          <p:cNvPr id="22" name="Group 21"/>
          <p:cNvGrpSpPr/>
          <p:nvPr/>
        </p:nvGrpSpPr>
        <p:grpSpPr>
          <a:xfrm>
            <a:off x="1573968" y="1903752"/>
            <a:ext cx="5707413" cy="1528995"/>
            <a:chOff x="1573968" y="1903752"/>
            <a:chExt cx="5707413" cy="1528995"/>
          </a:xfrm>
        </p:grpSpPr>
        <p:graphicFrame>
          <p:nvGraphicFramePr>
            <p:cNvPr id="215047" name="Object 7"/>
            <p:cNvGraphicFramePr>
              <a:graphicFrameLocks noChangeAspect="1"/>
            </p:cNvGraphicFramePr>
            <p:nvPr/>
          </p:nvGraphicFramePr>
          <p:xfrm>
            <a:off x="1858780" y="2016176"/>
            <a:ext cx="5337065" cy="682053"/>
          </p:xfrm>
          <a:graphic>
            <a:graphicData uri="http://schemas.openxmlformats.org/presentationml/2006/ole">
              <mc:AlternateContent xmlns:mc="http://schemas.openxmlformats.org/markup-compatibility/2006">
                <mc:Choice xmlns:v="urn:schemas-microsoft-com:vml" Requires="v">
                  <p:oleObj spid="_x0000_s215060" name="Equation" r:id="rId5" imgW="2984500" imgH="381000" progId="Equation.3">
                    <p:embed/>
                  </p:oleObj>
                </mc:Choice>
                <mc:Fallback>
                  <p:oleObj name="Equation" r:id="rId5" imgW="2984500" imgH="381000" progId="Equation.3">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58780" y="2016176"/>
                          <a:ext cx="5337065" cy="6820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046" name="Object 6"/>
            <p:cNvGraphicFramePr>
              <a:graphicFrameLocks noChangeAspect="1"/>
            </p:cNvGraphicFramePr>
            <p:nvPr/>
          </p:nvGraphicFramePr>
          <p:xfrm>
            <a:off x="1918741" y="2741950"/>
            <a:ext cx="5362640" cy="600856"/>
          </p:xfrm>
          <a:graphic>
            <a:graphicData uri="http://schemas.openxmlformats.org/presentationml/2006/ole">
              <mc:AlternateContent xmlns:mc="http://schemas.openxmlformats.org/markup-compatibility/2006">
                <mc:Choice xmlns:v="urn:schemas-microsoft-com:vml" Requires="v">
                  <p:oleObj spid="_x0000_s215061" name="Equation" r:id="rId7" imgW="3403600" imgH="381000" progId="Equation.3">
                    <p:embed/>
                  </p:oleObj>
                </mc:Choice>
                <mc:Fallback>
                  <p:oleObj name="Equation" r:id="rId7" imgW="3403600" imgH="3810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18741" y="2741950"/>
                          <a:ext cx="5362640" cy="6008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048" name="AutoShape 8"/>
            <p:cNvSpPr>
              <a:spLocks/>
            </p:cNvSpPr>
            <p:nvPr/>
          </p:nvSpPr>
          <p:spPr bwMode="auto">
            <a:xfrm>
              <a:off x="1573968" y="1903752"/>
              <a:ext cx="209863" cy="1528995"/>
            </a:xfrm>
            <a:prstGeom prst="leftBrace">
              <a:avLst>
                <a:gd name="adj1" fmla="val 130435"/>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15049" name="Rectangle 9"/>
          <p:cNvSpPr>
            <a:spLocks noChangeArrowheads="1"/>
          </p:cNvSpPr>
          <p:nvPr/>
        </p:nvSpPr>
        <p:spPr bwMode="auto">
          <a:xfrm>
            <a:off x="0" y="0"/>
            <a:ext cx="9144000" cy="45720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sp>
        <p:nvSpPr>
          <p:cNvPr id="215051" name="Rectangle 11"/>
          <p:cNvSpPr>
            <a:spLocks noChangeArrowheads="1"/>
          </p:cNvSpPr>
          <p:nvPr/>
        </p:nvSpPr>
        <p:spPr bwMode="auto">
          <a:xfrm>
            <a:off x="0" y="83820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20000"/>
              </a:spcBef>
              <a:spcAft>
                <a:spcPct val="0"/>
              </a:spcAft>
              <a:buClr>
                <a:schemeClr val="hlink"/>
              </a:buClr>
              <a:buSzPct val="75000"/>
              <a:buFont typeface="Monotype Sorts" pitchFamily="2" charset="2"/>
              <a:buChar char="ä"/>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grpSp>
        <p:nvGrpSpPr>
          <p:cNvPr id="23" name="Group 22"/>
          <p:cNvGrpSpPr/>
          <p:nvPr/>
        </p:nvGrpSpPr>
        <p:grpSpPr>
          <a:xfrm>
            <a:off x="1589218" y="3770025"/>
            <a:ext cx="5612622" cy="1536492"/>
            <a:chOff x="1814070" y="3695074"/>
            <a:chExt cx="5612622" cy="1536492"/>
          </a:xfrm>
        </p:grpSpPr>
        <p:graphicFrame>
          <p:nvGraphicFramePr>
            <p:cNvPr id="215053" name="Object 13"/>
            <p:cNvGraphicFramePr>
              <a:graphicFrameLocks noChangeAspect="1"/>
            </p:cNvGraphicFramePr>
            <p:nvPr/>
          </p:nvGraphicFramePr>
          <p:xfrm>
            <a:off x="2068643" y="3695074"/>
            <a:ext cx="5358049" cy="682053"/>
          </p:xfrm>
          <a:graphic>
            <a:graphicData uri="http://schemas.openxmlformats.org/presentationml/2006/ole">
              <mc:AlternateContent xmlns:mc="http://schemas.openxmlformats.org/markup-compatibility/2006">
                <mc:Choice xmlns:v="urn:schemas-microsoft-com:vml" Requires="v">
                  <p:oleObj spid="_x0000_s215062" name="Equation" r:id="rId9" imgW="2527300" imgH="381000" progId="Equation.3">
                    <p:embed/>
                  </p:oleObj>
                </mc:Choice>
                <mc:Fallback>
                  <p:oleObj name="Equation" r:id="rId9" imgW="2527300" imgH="381000" progId="Equation.3">
                    <p:embed/>
                    <p:pic>
                      <p:nvPicPr>
                        <p:cNvPr id="0" name="Picture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68643" y="3695074"/>
                          <a:ext cx="5358049" cy="6820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052" name="Object 12"/>
            <p:cNvGraphicFramePr>
              <a:graphicFrameLocks noChangeAspect="1"/>
            </p:cNvGraphicFramePr>
            <p:nvPr/>
          </p:nvGraphicFramePr>
          <p:xfrm>
            <a:off x="2158585" y="4555760"/>
            <a:ext cx="5186595" cy="671404"/>
          </p:xfrm>
          <a:graphic>
            <a:graphicData uri="http://schemas.openxmlformats.org/presentationml/2006/ole">
              <mc:AlternateContent xmlns:mc="http://schemas.openxmlformats.org/markup-compatibility/2006">
                <mc:Choice xmlns:v="urn:schemas-microsoft-com:vml" Requires="v">
                  <p:oleObj spid="_x0000_s215063" name="Equation" r:id="rId11" imgW="2946400" imgH="381000" progId="Equation.3">
                    <p:embed/>
                  </p:oleObj>
                </mc:Choice>
                <mc:Fallback>
                  <p:oleObj name="Equation" r:id="rId11" imgW="2946400" imgH="381000" progId="Equation.3">
                    <p:embed/>
                    <p:pic>
                      <p:nvPicPr>
                        <p:cNvPr id="0" name="Picture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158585" y="4555760"/>
                          <a:ext cx="5186595" cy="6714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054" name="AutoShape 14"/>
            <p:cNvSpPr>
              <a:spLocks/>
            </p:cNvSpPr>
            <p:nvPr/>
          </p:nvSpPr>
          <p:spPr bwMode="auto">
            <a:xfrm>
              <a:off x="1814070" y="3732133"/>
              <a:ext cx="224592" cy="1499433"/>
            </a:xfrm>
            <a:prstGeom prst="leftBrace">
              <a:avLst>
                <a:gd name="adj1" fmla="val 130435"/>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15055" name="Rectangle 15"/>
          <p:cNvSpPr>
            <a:spLocks noChangeArrowheads="1"/>
          </p:cNvSpPr>
          <p:nvPr/>
        </p:nvSpPr>
        <p:spPr bwMode="auto">
          <a:xfrm>
            <a:off x="0" y="0"/>
            <a:ext cx="9144000" cy="45720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sp>
        <p:nvSpPr>
          <p:cNvPr id="215057" name="Rectangle 17"/>
          <p:cNvSpPr>
            <a:spLocks noChangeArrowheads="1"/>
          </p:cNvSpPr>
          <p:nvPr/>
        </p:nvSpPr>
        <p:spPr bwMode="auto">
          <a:xfrm>
            <a:off x="0" y="83820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20000"/>
              </a:spcBef>
              <a:spcAft>
                <a:spcPct val="0"/>
              </a:spcAft>
              <a:buClr>
                <a:schemeClr val="hlink"/>
              </a:buClr>
              <a:buSzPct val="75000"/>
              <a:buFont typeface="Monotype Sorts" pitchFamily="2" charset="2"/>
              <a:buChar char="ä"/>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9" name="Slide Number Placeholder 18"/>
          <p:cNvSpPr>
            <a:spLocks noGrp="1"/>
          </p:cNvSpPr>
          <p:nvPr>
            <p:ph type="sldNum" sz="quarter" idx="12"/>
          </p:nvPr>
        </p:nvSpPr>
        <p:spPr/>
        <p:txBody>
          <a:bodyPr/>
          <a:lstStyle/>
          <a:p>
            <a:fld id="{58FA4A8D-15F0-4318-8A07-17358D2B8B2D}" type="slidenum">
              <a:rPr lang="en-US" smtClean="0"/>
              <a:pPr/>
              <a:t>30</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41"/>
                                        </p:tgtEl>
                                        <p:attrNameLst>
                                          <p:attrName>style.visibility</p:attrName>
                                        </p:attrNameLst>
                                      </p:cBhvr>
                                      <p:to>
                                        <p:strVal val="visible"/>
                                      </p:to>
                                    </p:set>
                                    <p:anim calcmode="lin" valueType="num">
                                      <p:cBhvr additive="base">
                                        <p:cTn id="7" dur="500" fill="hold"/>
                                        <p:tgtEl>
                                          <p:spTgt spid="215041"/>
                                        </p:tgtEl>
                                        <p:attrNameLst>
                                          <p:attrName>ppt_x</p:attrName>
                                        </p:attrNameLst>
                                      </p:cBhvr>
                                      <p:tavLst>
                                        <p:tav tm="0">
                                          <p:val>
                                            <p:strVal val="#ppt_x"/>
                                          </p:val>
                                        </p:tav>
                                        <p:tav tm="100000">
                                          <p:val>
                                            <p:strVal val="#ppt_x"/>
                                          </p:val>
                                        </p:tav>
                                      </p:tavLst>
                                    </p:anim>
                                    <p:anim calcmode="lin" valueType="num">
                                      <p:cBhvr additive="base">
                                        <p:cTn id="8" dur="500" fill="hold"/>
                                        <p:tgtEl>
                                          <p:spTgt spid="21504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graphicFrame>
        <p:nvGraphicFramePr>
          <p:cNvPr id="216065" name="Object 1"/>
          <p:cNvGraphicFramePr>
            <a:graphicFrameLocks noChangeAspect="1"/>
          </p:cNvGraphicFramePr>
          <p:nvPr>
            <p:extLst>
              <p:ext uri="{D42A27DB-BD31-4B8C-83A1-F6EECF244321}">
                <p14:modId xmlns:p14="http://schemas.microsoft.com/office/powerpoint/2010/main" val="1227053723"/>
              </p:ext>
            </p:extLst>
          </p:nvPr>
        </p:nvGraphicFramePr>
        <p:xfrm>
          <a:off x="528638" y="933450"/>
          <a:ext cx="7429500" cy="1116013"/>
        </p:xfrm>
        <a:graphic>
          <a:graphicData uri="http://schemas.openxmlformats.org/presentationml/2006/ole">
            <mc:AlternateContent xmlns:mc="http://schemas.openxmlformats.org/markup-compatibility/2006">
              <mc:Choice xmlns:v="urn:schemas-microsoft-com:vml" Requires="v">
                <p:oleObj spid="_x0000_s216070" name="Equation" r:id="rId3" imgW="2882880" imgH="431640" progId="Equation.3">
                  <p:embed/>
                </p:oleObj>
              </mc:Choice>
              <mc:Fallback>
                <p:oleObj name="Equation" r:id="rId3" imgW="2882880" imgH="431640" progId="Equation.3">
                  <p:embed/>
                  <p:pic>
                    <p:nvPicPr>
                      <p:cNvPr id="0" name="Picture 1"/>
                      <p:cNvPicPr>
                        <a:picLocks noChangeAspect="1" noChangeArrowheads="1"/>
                      </p:cNvPicPr>
                      <p:nvPr/>
                    </p:nvPicPr>
                    <p:blipFill>
                      <a:blip r:embed="rId4"/>
                      <a:srcRect/>
                      <a:stretch>
                        <a:fillRect/>
                      </a:stretch>
                    </p:blipFill>
                    <p:spPr bwMode="auto">
                      <a:xfrm>
                        <a:off x="528638" y="933450"/>
                        <a:ext cx="7429500" cy="1116013"/>
                      </a:xfrm>
                      <a:prstGeom prst="rect">
                        <a:avLst/>
                      </a:prstGeom>
                      <a:noFill/>
                      <a:extLst/>
                    </p:spPr>
                  </p:pic>
                </p:oleObj>
              </mc:Fallback>
            </mc:AlternateContent>
          </a:graphicData>
        </a:graphic>
      </p:graphicFrame>
      <p:sp>
        <p:nvSpPr>
          <p:cNvPr id="5" name="Rectangle 4"/>
          <p:cNvSpPr/>
          <p:nvPr/>
        </p:nvSpPr>
        <p:spPr>
          <a:xfrm>
            <a:off x="0" y="2037547"/>
            <a:ext cx="9144000" cy="584775"/>
          </a:xfrm>
          <a:prstGeom prst="rect">
            <a:avLst/>
          </a:prstGeom>
        </p:spPr>
        <p:txBody>
          <a:bodyPr wrap="square">
            <a:spAutoFit/>
          </a:bodyPr>
          <a:lstStyle/>
          <a:p>
            <a:pPr>
              <a:buNone/>
            </a:pPr>
            <a:r>
              <a:rPr lang="ro-RO" sz="3200" b="1" dirty="0">
                <a:effectLst/>
              </a:rPr>
              <a:t>În continuare prin derivarea lui φ</a:t>
            </a:r>
            <a:r>
              <a:rPr lang="ro-RO" sz="3200" b="1" baseline="-25000" dirty="0">
                <a:effectLst/>
              </a:rPr>
              <a:t>3</a:t>
            </a:r>
            <a:r>
              <a:rPr lang="ro-RO" sz="3200" b="1" dirty="0">
                <a:effectLst/>
              </a:rPr>
              <a:t> se obţine ω</a:t>
            </a:r>
            <a:r>
              <a:rPr lang="ro-RO" sz="3200" b="1" baseline="-25000" dirty="0">
                <a:effectLst/>
              </a:rPr>
              <a:t>3</a:t>
            </a:r>
            <a:r>
              <a:rPr lang="ro-RO" sz="3200" b="1" dirty="0">
                <a:effectLst/>
              </a:rPr>
              <a:t>. </a:t>
            </a:r>
            <a:endParaRPr lang="en-US" sz="3200" b="1" dirty="0">
              <a:effectLst/>
            </a:endParaRPr>
          </a:p>
        </p:txBody>
      </p:sp>
      <p:sp>
        <p:nvSpPr>
          <p:cNvPr id="216068" name="Rectangle 4"/>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graphicFrame>
        <p:nvGraphicFramePr>
          <p:cNvPr id="216067" name="Object 3"/>
          <p:cNvGraphicFramePr>
            <a:graphicFrameLocks noChangeAspect="1"/>
          </p:cNvGraphicFramePr>
          <p:nvPr>
            <p:extLst>
              <p:ext uri="{D42A27DB-BD31-4B8C-83A1-F6EECF244321}">
                <p14:modId xmlns:p14="http://schemas.microsoft.com/office/powerpoint/2010/main" val="288934771"/>
              </p:ext>
            </p:extLst>
          </p:nvPr>
        </p:nvGraphicFramePr>
        <p:xfrm>
          <a:off x="3612167" y="3735388"/>
          <a:ext cx="3783715" cy="1542590"/>
        </p:xfrm>
        <a:graphic>
          <a:graphicData uri="http://schemas.openxmlformats.org/presentationml/2006/ole">
            <mc:AlternateContent xmlns:mc="http://schemas.openxmlformats.org/markup-compatibility/2006">
              <mc:Choice xmlns:v="urn:schemas-microsoft-com:vml" Requires="v">
                <p:oleObj spid="_x0000_s216071" name="Equation" r:id="rId5" imgW="965160" imgH="393480" progId="Equation.3">
                  <p:embed/>
                </p:oleObj>
              </mc:Choice>
              <mc:Fallback>
                <p:oleObj name="Equation" r:id="rId5" imgW="96516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12167" y="3735388"/>
                        <a:ext cx="3783715" cy="1542590"/>
                      </a:xfrm>
                      <a:prstGeom prst="rect">
                        <a:avLst/>
                      </a:prstGeom>
                      <a:noFill/>
                      <a:extLst/>
                    </p:spPr>
                  </p:pic>
                </p:oleObj>
              </mc:Fallback>
            </mc:AlternateContent>
          </a:graphicData>
        </a:graphic>
      </p:graphicFrame>
      <p:sp>
        <p:nvSpPr>
          <p:cNvPr id="8" name="TextBox 7"/>
          <p:cNvSpPr txBox="1"/>
          <p:nvPr/>
        </p:nvSpPr>
        <p:spPr>
          <a:xfrm>
            <a:off x="404734" y="3762531"/>
            <a:ext cx="3043003" cy="769441"/>
          </a:xfrm>
          <a:prstGeom prst="rect">
            <a:avLst/>
          </a:prstGeom>
          <a:noFill/>
        </p:spPr>
        <p:txBody>
          <a:bodyPr wrap="square" rtlCol="0">
            <a:spAutoFit/>
          </a:bodyPr>
          <a:lstStyle/>
          <a:p>
            <a:pPr>
              <a:buNone/>
            </a:pPr>
            <a:r>
              <a:rPr lang="en-US" sz="4400" dirty="0" err="1" smtClean="0">
                <a:effectLst/>
              </a:rPr>
              <a:t>Observatie</a:t>
            </a:r>
            <a:r>
              <a:rPr lang="en-US" sz="4400" dirty="0" smtClean="0">
                <a:effectLst/>
              </a:rPr>
              <a:t>:</a:t>
            </a:r>
            <a:endParaRPr lang="en-US" sz="4400" dirty="0">
              <a:effectLst/>
            </a:endParaRPr>
          </a:p>
        </p:txBody>
      </p:sp>
      <p:sp>
        <p:nvSpPr>
          <p:cNvPr id="10" name="Slide Number Placeholder 9"/>
          <p:cNvSpPr>
            <a:spLocks noGrp="1"/>
          </p:cNvSpPr>
          <p:nvPr>
            <p:ph type="sldNum" sz="quarter" idx="12"/>
          </p:nvPr>
        </p:nvSpPr>
        <p:spPr/>
        <p:txBody>
          <a:bodyPr/>
          <a:lstStyle/>
          <a:p>
            <a:fld id="{58FA4A8D-15F0-4318-8A07-17358D2B8B2D}" type="slidenum">
              <a:rPr lang="en-US" smtClean="0"/>
              <a:pPr/>
              <a:t>31</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6065"/>
                                        </p:tgtEl>
                                        <p:attrNameLst>
                                          <p:attrName>style.visibility</p:attrName>
                                        </p:attrNameLst>
                                      </p:cBhvr>
                                      <p:to>
                                        <p:strVal val="visible"/>
                                      </p:to>
                                    </p:set>
                                    <p:anim calcmode="lin" valueType="num">
                                      <p:cBhvr additive="base">
                                        <p:cTn id="7" dur="500" fill="hold"/>
                                        <p:tgtEl>
                                          <p:spTgt spid="216065"/>
                                        </p:tgtEl>
                                        <p:attrNameLst>
                                          <p:attrName>ppt_x</p:attrName>
                                        </p:attrNameLst>
                                      </p:cBhvr>
                                      <p:tavLst>
                                        <p:tav tm="0">
                                          <p:val>
                                            <p:strVal val="#ppt_x"/>
                                          </p:val>
                                        </p:tav>
                                        <p:tav tm="100000">
                                          <p:val>
                                            <p:strVal val="#ppt_x"/>
                                          </p:val>
                                        </p:tav>
                                      </p:tavLst>
                                    </p:anim>
                                    <p:anim calcmode="lin" valueType="num">
                                      <p:cBhvr additive="base">
                                        <p:cTn id="8" dur="500" fill="hold"/>
                                        <p:tgtEl>
                                          <p:spTgt spid="2160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6067"/>
                                        </p:tgtEl>
                                        <p:attrNameLst>
                                          <p:attrName>style.visibility</p:attrName>
                                        </p:attrNameLst>
                                      </p:cBhvr>
                                      <p:to>
                                        <p:strVal val="visible"/>
                                      </p:to>
                                    </p:set>
                                    <p:anim calcmode="lin" valueType="num">
                                      <p:cBhvr additive="base">
                                        <p:cTn id="25" dur="500" fill="hold"/>
                                        <p:tgtEl>
                                          <p:spTgt spid="216067"/>
                                        </p:tgtEl>
                                        <p:attrNameLst>
                                          <p:attrName>ppt_x</p:attrName>
                                        </p:attrNameLst>
                                      </p:cBhvr>
                                      <p:tavLst>
                                        <p:tav tm="0">
                                          <p:val>
                                            <p:strVal val="#ppt_x"/>
                                          </p:val>
                                        </p:tav>
                                        <p:tav tm="100000">
                                          <p:val>
                                            <p:strVal val="#ppt_x"/>
                                          </p:val>
                                        </p:tav>
                                      </p:tavLst>
                                    </p:anim>
                                    <p:anim calcmode="lin" valueType="num">
                                      <p:cBhvr additive="base">
                                        <p:cTn id="26" dur="500" fill="hold"/>
                                        <p:tgtEl>
                                          <p:spTgt spid="2160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graphicFrame>
        <p:nvGraphicFramePr>
          <p:cNvPr id="217089" name="Object 1"/>
          <p:cNvGraphicFramePr>
            <a:graphicFrameLocks noChangeAspect="1"/>
          </p:cNvGraphicFramePr>
          <p:nvPr/>
        </p:nvGraphicFramePr>
        <p:xfrm>
          <a:off x="0" y="592326"/>
          <a:ext cx="9144000" cy="1902680"/>
        </p:xfrm>
        <a:graphic>
          <a:graphicData uri="http://schemas.openxmlformats.org/presentationml/2006/ole">
            <mc:AlternateContent xmlns:mc="http://schemas.openxmlformats.org/markup-compatibility/2006">
              <mc:Choice xmlns:v="urn:schemas-microsoft-com:vml" Requires="v">
                <p:oleObj spid="_x0000_s217097" name="Equation" r:id="rId3" imgW="8813800" imgH="1600200" progId="Equation.3">
                  <p:embed/>
                </p:oleObj>
              </mc:Choice>
              <mc:Fallback>
                <p:oleObj name="Equation" r:id="rId3" imgW="8813800" imgH="16002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92326"/>
                        <a:ext cx="9144000" cy="19026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7092" name="Rectangle 4"/>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graphicFrame>
        <p:nvGraphicFramePr>
          <p:cNvPr id="217091" name="Object 3"/>
          <p:cNvGraphicFramePr>
            <a:graphicFrameLocks noChangeAspect="1"/>
          </p:cNvGraphicFramePr>
          <p:nvPr/>
        </p:nvGraphicFramePr>
        <p:xfrm>
          <a:off x="1" y="3056709"/>
          <a:ext cx="9144000" cy="2142308"/>
        </p:xfrm>
        <a:graphic>
          <a:graphicData uri="http://schemas.openxmlformats.org/presentationml/2006/ole">
            <mc:AlternateContent xmlns:mc="http://schemas.openxmlformats.org/markup-compatibility/2006">
              <mc:Choice xmlns:v="urn:schemas-microsoft-com:vml" Requires="v">
                <p:oleObj spid="_x0000_s217098" name="Equation" r:id="rId5" imgW="6261100" imgH="1600200" progId="Equation.3">
                  <p:embed/>
                </p:oleObj>
              </mc:Choice>
              <mc:Fallback>
                <p:oleObj name="Equation" r:id="rId5" imgW="6261100" imgH="1600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 y="3056709"/>
                        <a:ext cx="9144000" cy="21423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7094" name="Rectangle 6"/>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graphicFrame>
        <p:nvGraphicFramePr>
          <p:cNvPr id="217093" name="Object 5"/>
          <p:cNvGraphicFramePr>
            <a:graphicFrameLocks noChangeAspect="1"/>
          </p:cNvGraphicFramePr>
          <p:nvPr/>
        </p:nvGraphicFramePr>
        <p:xfrm>
          <a:off x="692331" y="5251268"/>
          <a:ext cx="7733212" cy="1136469"/>
        </p:xfrm>
        <a:graphic>
          <a:graphicData uri="http://schemas.openxmlformats.org/presentationml/2006/ole">
            <mc:AlternateContent xmlns:mc="http://schemas.openxmlformats.org/markup-compatibility/2006">
              <mc:Choice xmlns:v="urn:schemas-microsoft-com:vml" Requires="v">
                <p:oleObj spid="_x0000_s217099" name="Equation" r:id="rId7" imgW="4879150" imgH="888400" progId="Equation.3">
                  <p:embed/>
                </p:oleObj>
              </mc:Choice>
              <mc:Fallback>
                <p:oleObj name="Equation" r:id="rId7" imgW="4879150" imgH="8884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2331" y="5251268"/>
                        <a:ext cx="7733212" cy="11364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Slide Number Placeholder 8"/>
          <p:cNvSpPr>
            <a:spLocks noGrp="1"/>
          </p:cNvSpPr>
          <p:nvPr>
            <p:ph type="sldNum" sz="quarter" idx="12"/>
          </p:nvPr>
        </p:nvSpPr>
        <p:spPr/>
        <p:txBody>
          <a:bodyPr/>
          <a:lstStyle/>
          <a:p>
            <a:fld id="{58FA4A8D-15F0-4318-8A07-17358D2B8B2D}" type="slidenum">
              <a:rPr lang="en-US" smtClean="0"/>
              <a:pPr/>
              <a:t>32</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7089"/>
                                        </p:tgtEl>
                                        <p:attrNameLst>
                                          <p:attrName>style.visibility</p:attrName>
                                        </p:attrNameLst>
                                      </p:cBhvr>
                                      <p:to>
                                        <p:strVal val="visible"/>
                                      </p:to>
                                    </p:set>
                                    <p:anim calcmode="lin" valueType="num">
                                      <p:cBhvr additive="base">
                                        <p:cTn id="7" dur="500" fill="hold"/>
                                        <p:tgtEl>
                                          <p:spTgt spid="217089"/>
                                        </p:tgtEl>
                                        <p:attrNameLst>
                                          <p:attrName>ppt_x</p:attrName>
                                        </p:attrNameLst>
                                      </p:cBhvr>
                                      <p:tavLst>
                                        <p:tav tm="0">
                                          <p:val>
                                            <p:strVal val="#ppt_x"/>
                                          </p:val>
                                        </p:tav>
                                        <p:tav tm="100000">
                                          <p:val>
                                            <p:strVal val="#ppt_x"/>
                                          </p:val>
                                        </p:tav>
                                      </p:tavLst>
                                    </p:anim>
                                    <p:anim calcmode="lin" valueType="num">
                                      <p:cBhvr additive="base">
                                        <p:cTn id="8" dur="500" fill="hold"/>
                                        <p:tgtEl>
                                          <p:spTgt spid="21708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7091"/>
                                        </p:tgtEl>
                                        <p:attrNameLst>
                                          <p:attrName>style.visibility</p:attrName>
                                        </p:attrNameLst>
                                      </p:cBhvr>
                                      <p:to>
                                        <p:strVal val="visible"/>
                                      </p:to>
                                    </p:set>
                                    <p:anim calcmode="lin" valueType="num">
                                      <p:cBhvr additive="base">
                                        <p:cTn id="13" dur="500" fill="hold"/>
                                        <p:tgtEl>
                                          <p:spTgt spid="217091"/>
                                        </p:tgtEl>
                                        <p:attrNameLst>
                                          <p:attrName>ppt_x</p:attrName>
                                        </p:attrNameLst>
                                      </p:cBhvr>
                                      <p:tavLst>
                                        <p:tav tm="0">
                                          <p:val>
                                            <p:strVal val="#ppt_x"/>
                                          </p:val>
                                        </p:tav>
                                        <p:tav tm="100000">
                                          <p:val>
                                            <p:strVal val="#ppt_x"/>
                                          </p:val>
                                        </p:tav>
                                      </p:tavLst>
                                    </p:anim>
                                    <p:anim calcmode="lin" valueType="num">
                                      <p:cBhvr additive="base">
                                        <p:cTn id="14" dur="500" fill="hold"/>
                                        <p:tgtEl>
                                          <p:spTgt spid="21709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7093"/>
                                        </p:tgtEl>
                                        <p:attrNameLst>
                                          <p:attrName>style.visibility</p:attrName>
                                        </p:attrNameLst>
                                      </p:cBhvr>
                                      <p:to>
                                        <p:strVal val="visible"/>
                                      </p:to>
                                    </p:set>
                                    <p:anim calcmode="lin" valueType="num">
                                      <p:cBhvr additive="base">
                                        <p:cTn id="19" dur="500" fill="hold"/>
                                        <p:tgtEl>
                                          <p:spTgt spid="217093"/>
                                        </p:tgtEl>
                                        <p:attrNameLst>
                                          <p:attrName>ppt_x</p:attrName>
                                        </p:attrNameLst>
                                      </p:cBhvr>
                                      <p:tavLst>
                                        <p:tav tm="0">
                                          <p:val>
                                            <p:strVal val="#ppt_x"/>
                                          </p:val>
                                        </p:tav>
                                        <p:tav tm="100000">
                                          <p:val>
                                            <p:strVal val="#ppt_x"/>
                                          </p:val>
                                        </p:tav>
                                      </p:tavLst>
                                    </p:anim>
                                    <p:anim calcmode="lin" valueType="num">
                                      <p:cBhvr additive="base">
                                        <p:cTn id="20" dur="500" fill="hold"/>
                                        <p:tgtEl>
                                          <p:spTgt spid="2170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137" y="927780"/>
            <a:ext cx="8229600" cy="2612253"/>
          </a:xfrm>
        </p:spPr>
        <p:txBody>
          <a:bodyPr>
            <a:normAutofit fontScale="90000"/>
          </a:bodyPr>
          <a:lstStyle/>
          <a:p>
            <a:r>
              <a:rPr lang="ro-RO" b="1" dirty="0">
                <a:latin typeface="Times New Roman" pitchFamily="18" charset="0"/>
                <a:cs typeface="Times New Roman" pitchFamily="18" charset="0"/>
              </a:rPr>
              <a:t>În continuare pentru aflarea acceleraţiei unghiulare ε</a:t>
            </a:r>
            <a:r>
              <a:rPr lang="ro-RO" b="1" baseline="-25000" dirty="0">
                <a:latin typeface="Times New Roman" pitchFamily="18" charset="0"/>
                <a:cs typeface="Times New Roman" pitchFamily="18" charset="0"/>
              </a:rPr>
              <a:t>3</a:t>
            </a:r>
            <a:r>
              <a:rPr lang="ro-RO" b="1" dirty="0">
                <a:latin typeface="Times New Roman" pitchFamily="18" charset="0"/>
                <a:cs typeface="Times New Roman" pitchFamily="18" charset="0"/>
              </a:rPr>
              <a:t> se trece la derivarea lui ω</a:t>
            </a:r>
            <a:r>
              <a:rPr lang="ro-RO" b="1" baseline="-25000" dirty="0">
                <a:latin typeface="Times New Roman" pitchFamily="18" charset="0"/>
                <a:cs typeface="Times New Roman" pitchFamily="18" charset="0"/>
              </a:rPr>
              <a:t>3</a:t>
            </a:r>
            <a:r>
              <a:rPr lang="ro-RO" b="1" dirty="0">
                <a:latin typeface="Times New Roman" pitchFamily="18" charset="0"/>
                <a:cs typeface="Times New Roman" pitchFamily="18" charset="0"/>
              </a:rPr>
              <a:t>. </a:t>
            </a: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r>
              <a:rPr lang="ro-RO" b="1" dirty="0">
                <a:latin typeface="Times New Roman" pitchFamily="18" charset="0"/>
                <a:cs typeface="Times New Roman" pitchFamily="18" charset="0"/>
              </a:rPr>
              <a:t>Prin derivare si calcule se obţine:</a:t>
            </a: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218114" name="Rectangle 2"/>
          <p:cNvSpPr>
            <a:spLocks noChangeArrowheads="1"/>
          </p:cNvSpPr>
          <p:nvPr/>
        </p:nvSpPr>
        <p:spPr bwMode="auto">
          <a:xfrm>
            <a:off x="0" y="0"/>
            <a:ext cx="9144000" cy="0"/>
          </a:xfrm>
          <a:prstGeom prst="rect">
            <a:avLst/>
          </a:prstGeom>
          <a:noFill/>
          <a:ln w="9525" cap="flat" cmpd="sng">
            <a:noFill/>
            <a:prstDash val="solid"/>
            <a:miter lim="800000"/>
            <a:headEnd/>
            <a:tailEnd/>
          </a:ln>
          <a:effectLst/>
        </p:spPr>
        <p:txBody>
          <a:bodyPr vert="horz" wrap="none" lIns="92075" tIns="46038" rIns="92075" bIns="46038" numCol="1" anchor="ctr" anchorCtr="0" compatLnSpc="1">
            <a:prstTxWarp prst="textNoShape">
              <a:avLst/>
            </a:prstTxWarp>
            <a:spAutoFit/>
          </a:bodyPr>
          <a:lstStyle/>
          <a:p>
            <a:endParaRPr lang="en-US"/>
          </a:p>
        </p:txBody>
      </p:sp>
      <p:graphicFrame>
        <p:nvGraphicFramePr>
          <p:cNvPr id="218113" name="Object 1"/>
          <p:cNvGraphicFramePr>
            <a:graphicFrameLocks noChangeAspect="1"/>
          </p:cNvGraphicFramePr>
          <p:nvPr/>
        </p:nvGraphicFramePr>
        <p:xfrm>
          <a:off x="0" y="3958046"/>
          <a:ext cx="9144000" cy="1031966"/>
        </p:xfrm>
        <a:graphic>
          <a:graphicData uri="http://schemas.openxmlformats.org/presentationml/2006/ole">
            <mc:AlternateContent xmlns:mc="http://schemas.openxmlformats.org/markup-compatibility/2006">
              <mc:Choice xmlns:v="urn:schemas-microsoft-com:vml" Requires="v">
                <p:oleObj spid="_x0000_s218115" name="Equation" r:id="rId3" imgW="9448800" imgH="800100" progId="Equation.3">
                  <p:embed/>
                </p:oleObj>
              </mc:Choice>
              <mc:Fallback>
                <p:oleObj name="Equation" r:id="rId3" imgW="9448800" imgH="8001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58046"/>
                        <a:ext cx="9144000" cy="10319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5"/>
          <p:cNvSpPr>
            <a:spLocks noGrp="1"/>
          </p:cNvSpPr>
          <p:nvPr>
            <p:ph type="sldNum" sz="quarter" idx="12"/>
          </p:nvPr>
        </p:nvSpPr>
        <p:spPr/>
        <p:txBody>
          <a:bodyPr/>
          <a:lstStyle/>
          <a:p>
            <a:fld id="{58FA4A8D-15F0-4318-8A07-17358D2B8B2D}" type="slidenum">
              <a:rPr lang="en-US" smtClean="0"/>
              <a:pPr/>
              <a:t>33</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8113"/>
                                        </p:tgtEl>
                                        <p:attrNameLst>
                                          <p:attrName>style.visibility</p:attrName>
                                        </p:attrNameLst>
                                      </p:cBhvr>
                                      <p:to>
                                        <p:strVal val="visible"/>
                                      </p:to>
                                    </p:set>
                                    <p:anim calcmode="lin" valueType="num">
                                      <p:cBhvr additive="base">
                                        <p:cTn id="13" dur="500" fill="hold"/>
                                        <p:tgtEl>
                                          <p:spTgt spid="218113"/>
                                        </p:tgtEl>
                                        <p:attrNameLst>
                                          <p:attrName>ppt_x</p:attrName>
                                        </p:attrNameLst>
                                      </p:cBhvr>
                                      <p:tavLst>
                                        <p:tav tm="0">
                                          <p:val>
                                            <p:strVal val="#ppt_x"/>
                                          </p:val>
                                        </p:tav>
                                        <p:tav tm="100000">
                                          <p:val>
                                            <p:strVal val="#ppt_x"/>
                                          </p:val>
                                        </p:tav>
                                      </p:tavLst>
                                    </p:anim>
                                    <p:anim calcmode="lin" valueType="num">
                                      <p:cBhvr additive="base">
                                        <p:cTn id="14" dur="500" fill="hold"/>
                                        <p:tgtEl>
                                          <p:spTgt spid="2181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smtClean="0">
                <a:latin typeface="Times New Roman" pitchFamily="18" charset="0"/>
                <a:cs typeface="Times New Roman" pitchFamily="18" charset="0"/>
              </a:rPr>
              <a:t>Mecanismul bielă manivelă</a:t>
            </a:r>
            <a:r>
              <a:rPr lang="en-US" dirty="0" smtClean="0"/>
              <a:t/>
            </a:r>
            <a:br>
              <a:rPr lang="en-US" dirty="0" smtClean="0"/>
            </a:br>
            <a:endParaRPr lang="en-US" dirty="0"/>
          </a:p>
        </p:txBody>
      </p:sp>
      <p:grpSp>
        <p:nvGrpSpPr>
          <p:cNvPr id="220162" name="Group 2"/>
          <p:cNvGrpSpPr>
            <a:grpSpLocks/>
          </p:cNvGrpSpPr>
          <p:nvPr/>
        </p:nvGrpSpPr>
        <p:grpSpPr bwMode="auto">
          <a:xfrm>
            <a:off x="1136469" y="1162594"/>
            <a:ext cx="7367451" cy="5120640"/>
            <a:chOff x="1353" y="4014"/>
            <a:chExt cx="10611" cy="5940"/>
          </a:xfrm>
        </p:grpSpPr>
        <p:grpSp>
          <p:nvGrpSpPr>
            <p:cNvPr id="220163" name="Group 3"/>
            <p:cNvGrpSpPr>
              <a:grpSpLocks/>
            </p:cNvGrpSpPr>
            <p:nvPr/>
          </p:nvGrpSpPr>
          <p:grpSpPr bwMode="auto">
            <a:xfrm>
              <a:off x="2787" y="7794"/>
              <a:ext cx="855" cy="540"/>
              <a:chOff x="2787" y="7794"/>
              <a:chExt cx="855" cy="540"/>
            </a:xfrm>
          </p:grpSpPr>
          <p:sp>
            <p:nvSpPr>
              <p:cNvPr id="220164" name="AutoShape 4"/>
              <p:cNvSpPr>
                <a:spLocks noChangeArrowheads="1"/>
              </p:cNvSpPr>
              <p:nvPr/>
            </p:nvSpPr>
            <p:spPr bwMode="auto">
              <a:xfrm>
                <a:off x="3186" y="7794"/>
                <a:ext cx="171" cy="180"/>
              </a:xfrm>
              <a:prstGeom prst="flowChartConnector">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65" name="Line 5"/>
              <p:cNvSpPr>
                <a:spLocks noChangeShapeType="1"/>
              </p:cNvSpPr>
              <p:nvPr/>
            </p:nvSpPr>
            <p:spPr bwMode="auto">
              <a:xfrm flipH="1">
                <a:off x="3015" y="7974"/>
                <a:ext cx="228" cy="18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66" name="Line 6"/>
              <p:cNvSpPr>
                <a:spLocks noChangeShapeType="1"/>
              </p:cNvSpPr>
              <p:nvPr/>
            </p:nvSpPr>
            <p:spPr bwMode="auto">
              <a:xfrm>
                <a:off x="3300" y="7974"/>
                <a:ext cx="171" cy="18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67" name="Line 7"/>
              <p:cNvSpPr>
                <a:spLocks noChangeShapeType="1"/>
              </p:cNvSpPr>
              <p:nvPr/>
            </p:nvSpPr>
            <p:spPr bwMode="auto">
              <a:xfrm>
                <a:off x="2844" y="8154"/>
                <a:ext cx="798" cy="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68" name="Line 8"/>
              <p:cNvSpPr>
                <a:spLocks noChangeShapeType="1"/>
              </p:cNvSpPr>
              <p:nvPr/>
            </p:nvSpPr>
            <p:spPr bwMode="auto">
              <a:xfrm flipH="1">
                <a:off x="2787" y="8154"/>
                <a:ext cx="114"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69" name="Line 9"/>
              <p:cNvSpPr>
                <a:spLocks noChangeShapeType="1"/>
              </p:cNvSpPr>
              <p:nvPr/>
            </p:nvSpPr>
            <p:spPr bwMode="auto">
              <a:xfrm flipH="1">
                <a:off x="2901" y="8154"/>
                <a:ext cx="114"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70" name="Line 10"/>
              <p:cNvSpPr>
                <a:spLocks noChangeShapeType="1"/>
              </p:cNvSpPr>
              <p:nvPr/>
            </p:nvSpPr>
            <p:spPr bwMode="auto">
              <a:xfrm flipH="1">
                <a:off x="3072" y="8154"/>
                <a:ext cx="114"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71" name="Line 11"/>
              <p:cNvSpPr>
                <a:spLocks noChangeShapeType="1"/>
              </p:cNvSpPr>
              <p:nvPr/>
            </p:nvSpPr>
            <p:spPr bwMode="auto">
              <a:xfrm flipH="1">
                <a:off x="3243" y="8154"/>
                <a:ext cx="114"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72" name="Line 12"/>
              <p:cNvSpPr>
                <a:spLocks noChangeShapeType="1"/>
              </p:cNvSpPr>
              <p:nvPr/>
            </p:nvSpPr>
            <p:spPr bwMode="auto">
              <a:xfrm flipH="1">
                <a:off x="3414" y="8154"/>
                <a:ext cx="114"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73" name="Line 13"/>
              <p:cNvSpPr>
                <a:spLocks noChangeShapeType="1"/>
              </p:cNvSpPr>
              <p:nvPr/>
            </p:nvSpPr>
            <p:spPr bwMode="auto">
              <a:xfrm flipH="1">
                <a:off x="3528" y="8154"/>
                <a:ext cx="114"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0174" name="Line 14"/>
            <p:cNvSpPr>
              <a:spLocks noChangeShapeType="1"/>
            </p:cNvSpPr>
            <p:nvPr/>
          </p:nvSpPr>
          <p:spPr bwMode="auto">
            <a:xfrm flipV="1">
              <a:off x="3300" y="6534"/>
              <a:ext cx="1710" cy="126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75" name="AutoShape 15"/>
            <p:cNvSpPr>
              <a:spLocks noChangeArrowheads="1"/>
            </p:cNvSpPr>
            <p:nvPr/>
          </p:nvSpPr>
          <p:spPr bwMode="auto">
            <a:xfrm>
              <a:off x="5010" y="6354"/>
              <a:ext cx="114" cy="180"/>
            </a:xfrm>
            <a:prstGeom prst="flowChartConnector">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76" name="Line 16"/>
            <p:cNvSpPr>
              <a:spLocks noChangeShapeType="1"/>
            </p:cNvSpPr>
            <p:nvPr/>
          </p:nvSpPr>
          <p:spPr bwMode="auto">
            <a:xfrm>
              <a:off x="5067" y="6534"/>
              <a:ext cx="1140" cy="252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77" name="AutoShape 17"/>
            <p:cNvSpPr>
              <a:spLocks noChangeArrowheads="1"/>
            </p:cNvSpPr>
            <p:nvPr/>
          </p:nvSpPr>
          <p:spPr bwMode="auto">
            <a:xfrm>
              <a:off x="6207" y="9054"/>
              <a:ext cx="114" cy="180"/>
            </a:xfrm>
            <a:prstGeom prst="flowChartConnector">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78" name="Line 18"/>
            <p:cNvSpPr>
              <a:spLocks noChangeShapeType="1"/>
            </p:cNvSpPr>
            <p:nvPr/>
          </p:nvSpPr>
          <p:spPr bwMode="auto">
            <a:xfrm>
              <a:off x="6321" y="9234"/>
              <a:ext cx="2223" cy="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79" name="Line 19"/>
            <p:cNvSpPr>
              <a:spLocks noChangeShapeType="1"/>
            </p:cNvSpPr>
            <p:nvPr/>
          </p:nvSpPr>
          <p:spPr bwMode="auto">
            <a:xfrm>
              <a:off x="9171" y="9234"/>
              <a:ext cx="1311" cy="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20180" name="Group 20"/>
            <p:cNvGrpSpPr>
              <a:grpSpLocks/>
            </p:cNvGrpSpPr>
            <p:nvPr/>
          </p:nvGrpSpPr>
          <p:grpSpPr bwMode="auto">
            <a:xfrm>
              <a:off x="8031" y="9054"/>
              <a:ext cx="1653" cy="900"/>
              <a:chOff x="8031" y="9054"/>
              <a:chExt cx="1653" cy="900"/>
            </a:xfrm>
          </p:grpSpPr>
          <p:sp>
            <p:nvSpPr>
              <p:cNvPr id="220181" name="Rectangle 21"/>
              <p:cNvSpPr>
                <a:spLocks noChangeArrowheads="1"/>
              </p:cNvSpPr>
              <p:nvPr/>
            </p:nvSpPr>
            <p:spPr bwMode="auto">
              <a:xfrm>
                <a:off x="8544" y="9054"/>
                <a:ext cx="627" cy="36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20182" name="Line 22"/>
              <p:cNvSpPr>
                <a:spLocks noChangeShapeType="1"/>
              </p:cNvSpPr>
              <p:nvPr/>
            </p:nvSpPr>
            <p:spPr bwMode="auto">
              <a:xfrm flipH="1">
                <a:off x="8316" y="9414"/>
                <a:ext cx="228" cy="36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83" name="Line 23"/>
              <p:cNvSpPr>
                <a:spLocks noChangeShapeType="1"/>
              </p:cNvSpPr>
              <p:nvPr/>
            </p:nvSpPr>
            <p:spPr bwMode="auto">
              <a:xfrm>
                <a:off x="9171" y="9414"/>
                <a:ext cx="171" cy="36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84" name="Line 24"/>
              <p:cNvSpPr>
                <a:spLocks noChangeShapeType="1"/>
              </p:cNvSpPr>
              <p:nvPr/>
            </p:nvSpPr>
            <p:spPr bwMode="auto">
              <a:xfrm>
                <a:off x="8031" y="9774"/>
                <a:ext cx="1653" cy="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85" name="Line 25"/>
              <p:cNvSpPr>
                <a:spLocks noChangeShapeType="1"/>
              </p:cNvSpPr>
              <p:nvPr/>
            </p:nvSpPr>
            <p:spPr bwMode="auto">
              <a:xfrm flipH="1">
                <a:off x="8088" y="977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86" name="Line 26"/>
              <p:cNvSpPr>
                <a:spLocks noChangeShapeType="1"/>
              </p:cNvSpPr>
              <p:nvPr/>
            </p:nvSpPr>
            <p:spPr bwMode="auto">
              <a:xfrm flipH="1">
                <a:off x="8259" y="977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87" name="Line 27"/>
              <p:cNvSpPr>
                <a:spLocks noChangeShapeType="1"/>
              </p:cNvSpPr>
              <p:nvPr/>
            </p:nvSpPr>
            <p:spPr bwMode="auto">
              <a:xfrm flipH="1">
                <a:off x="8487" y="977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88" name="Line 28"/>
              <p:cNvSpPr>
                <a:spLocks noChangeShapeType="1"/>
              </p:cNvSpPr>
              <p:nvPr/>
            </p:nvSpPr>
            <p:spPr bwMode="auto">
              <a:xfrm flipH="1">
                <a:off x="8658" y="977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89" name="Line 29"/>
              <p:cNvSpPr>
                <a:spLocks noChangeShapeType="1"/>
              </p:cNvSpPr>
              <p:nvPr/>
            </p:nvSpPr>
            <p:spPr bwMode="auto">
              <a:xfrm flipH="1">
                <a:off x="8886" y="977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90" name="Line 30"/>
              <p:cNvSpPr>
                <a:spLocks noChangeShapeType="1"/>
              </p:cNvSpPr>
              <p:nvPr/>
            </p:nvSpPr>
            <p:spPr bwMode="auto">
              <a:xfrm flipH="1">
                <a:off x="9114" y="977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91" name="Line 31"/>
              <p:cNvSpPr>
                <a:spLocks noChangeShapeType="1"/>
              </p:cNvSpPr>
              <p:nvPr/>
            </p:nvSpPr>
            <p:spPr bwMode="auto">
              <a:xfrm flipH="1">
                <a:off x="9342" y="977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92" name="Line 32"/>
              <p:cNvSpPr>
                <a:spLocks noChangeShapeType="1"/>
              </p:cNvSpPr>
              <p:nvPr/>
            </p:nvSpPr>
            <p:spPr bwMode="auto">
              <a:xfrm flipH="1">
                <a:off x="9513" y="9774"/>
                <a:ext cx="17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0193" name="Line 33"/>
            <p:cNvSpPr>
              <a:spLocks noChangeShapeType="1"/>
            </p:cNvSpPr>
            <p:nvPr/>
          </p:nvSpPr>
          <p:spPr bwMode="auto">
            <a:xfrm>
              <a:off x="2331" y="7794"/>
              <a:ext cx="0" cy="1440"/>
            </a:xfrm>
            <a:prstGeom prst="line">
              <a:avLst/>
            </a:prstGeom>
            <a:noFill/>
            <a:ln w="9525">
              <a:solidFill>
                <a:srgbClr val="000000"/>
              </a:solidFill>
              <a:round/>
              <a:headEnd type="arrow" w="med" len="me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220194" name="Line 34"/>
            <p:cNvSpPr>
              <a:spLocks noChangeShapeType="1"/>
            </p:cNvSpPr>
            <p:nvPr/>
          </p:nvSpPr>
          <p:spPr bwMode="auto">
            <a:xfrm flipV="1">
              <a:off x="3243" y="4194"/>
              <a:ext cx="0" cy="5040"/>
            </a:xfrm>
            <a:prstGeom prst="line">
              <a:avLst/>
            </a:prstGeom>
            <a:noFill/>
            <a:ln w="9525">
              <a:solidFill>
                <a:srgbClr val="000000"/>
              </a:solidFill>
              <a:round/>
              <a:headEn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220195" name="Line 35"/>
            <p:cNvSpPr>
              <a:spLocks noChangeShapeType="1"/>
            </p:cNvSpPr>
            <p:nvPr/>
          </p:nvSpPr>
          <p:spPr bwMode="auto">
            <a:xfrm>
              <a:off x="2103" y="7794"/>
              <a:ext cx="114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196" name="Line 36"/>
            <p:cNvSpPr>
              <a:spLocks noChangeShapeType="1"/>
            </p:cNvSpPr>
            <p:nvPr/>
          </p:nvSpPr>
          <p:spPr bwMode="auto">
            <a:xfrm flipV="1">
              <a:off x="3243" y="6354"/>
              <a:ext cx="1710" cy="1260"/>
            </a:xfrm>
            <a:prstGeom prst="line">
              <a:avLst/>
            </a:prstGeom>
            <a:noFill/>
            <a:ln w="2857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20197" name="Line 37"/>
            <p:cNvSpPr>
              <a:spLocks noChangeShapeType="1"/>
            </p:cNvSpPr>
            <p:nvPr/>
          </p:nvSpPr>
          <p:spPr bwMode="auto">
            <a:xfrm>
              <a:off x="5124" y="6354"/>
              <a:ext cx="1311" cy="2880"/>
            </a:xfrm>
            <a:prstGeom prst="line">
              <a:avLst/>
            </a:prstGeom>
            <a:noFill/>
            <a:ln w="2857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20198" name="Line 38"/>
            <p:cNvSpPr>
              <a:spLocks noChangeShapeType="1"/>
            </p:cNvSpPr>
            <p:nvPr/>
          </p:nvSpPr>
          <p:spPr bwMode="auto">
            <a:xfrm flipH="1">
              <a:off x="3243" y="9054"/>
              <a:ext cx="2964" cy="0"/>
            </a:xfrm>
            <a:prstGeom prst="line">
              <a:avLst/>
            </a:prstGeom>
            <a:noFill/>
            <a:ln w="2857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20199" name="Line 39"/>
            <p:cNvSpPr>
              <a:spLocks noChangeShapeType="1"/>
            </p:cNvSpPr>
            <p:nvPr/>
          </p:nvSpPr>
          <p:spPr bwMode="auto">
            <a:xfrm flipV="1">
              <a:off x="3186" y="7974"/>
              <a:ext cx="0" cy="1260"/>
            </a:xfrm>
            <a:prstGeom prst="line">
              <a:avLst/>
            </a:prstGeom>
            <a:noFill/>
            <a:ln w="2857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20200" name="Text Box 40"/>
            <p:cNvSpPr txBox="1">
              <a:spLocks noChangeArrowheads="1"/>
            </p:cNvSpPr>
            <p:nvPr/>
          </p:nvSpPr>
          <p:spPr bwMode="auto">
            <a:xfrm>
              <a:off x="1818" y="8154"/>
              <a:ext cx="456"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pitchFamily="34" charset="0"/>
                </a:rPr>
                <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01" name="Text Box 41"/>
            <p:cNvSpPr txBox="1">
              <a:spLocks noChangeArrowheads="1"/>
            </p:cNvSpPr>
            <p:nvPr/>
          </p:nvSpPr>
          <p:spPr bwMode="auto">
            <a:xfrm>
              <a:off x="2727" y="4014"/>
              <a:ext cx="399" cy="72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pitchFamily="34" charset="0"/>
                </a:rPr>
                <a:t>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02" name="Text Box 42"/>
            <p:cNvSpPr txBox="1">
              <a:spLocks noChangeArrowheads="1"/>
            </p:cNvSpPr>
            <p:nvPr/>
          </p:nvSpPr>
          <p:spPr bwMode="auto">
            <a:xfrm>
              <a:off x="11223" y="9414"/>
              <a:ext cx="741"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pitchFamily="34" charset="0"/>
                </a:rPr>
                <a:t>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03" name="Text Box 43"/>
            <p:cNvSpPr txBox="1">
              <a:spLocks noChangeArrowheads="1"/>
            </p:cNvSpPr>
            <p:nvPr/>
          </p:nvSpPr>
          <p:spPr bwMode="auto">
            <a:xfrm>
              <a:off x="3642" y="6354"/>
              <a:ext cx="627" cy="54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smtClean="0">
                  <a:ln>
                    <a:noFill/>
                  </a:ln>
                  <a:solidFill>
                    <a:srgbClr val="FF0000"/>
                  </a:solidFill>
                  <a:effectLst/>
                  <a:latin typeface="Calibri" pitchFamily="34" charset="0"/>
                  <a:cs typeface="Arial" pitchFamily="34" charset="0"/>
                </a:rPr>
                <a:t>l</a:t>
              </a:r>
              <a:r>
                <a:rPr kumimoji="0" lang="en-US" sz="2000" b="0" i="0" u="none" strike="noStrike" cap="none" normalizeH="0" baseline="-25000" smtClean="0">
                  <a:ln>
                    <a:noFill/>
                  </a:ln>
                  <a:solidFill>
                    <a:srgbClr val="FF0000"/>
                  </a:solidFill>
                  <a:effectLst/>
                  <a:latin typeface="Calibri"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04" name="Line 44"/>
            <p:cNvSpPr>
              <a:spLocks noChangeShapeType="1"/>
            </p:cNvSpPr>
            <p:nvPr/>
          </p:nvSpPr>
          <p:spPr bwMode="auto">
            <a:xfrm>
              <a:off x="3699" y="6354"/>
              <a:ext cx="285" cy="0"/>
            </a:xfrm>
            <a:prstGeom prst="line">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205" name="Text Box 45"/>
            <p:cNvSpPr txBox="1">
              <a:spLocks noChangeArrowheads="1"/>
            </p:cNvSpPr>
            <p:nvPr/>
          </p:nvSpPr>
          <p:spPr bwMode="auto">
            <a:xfrm>
              <a:off x="5751" y="7074"/>
              <a:ext cx="627" cy="72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smtClean="0">
                  <a:ln>
                    <a:noFill/>
                  </a:ln>
                  <a:solidFill>
                    <a:srgbClr val="FF0000"/>
                  </a:solidFill>
                  <a:effectLst/>
                  <a:latin typeface="Calibri" pitchFamily="34" charset="0"/>
                  <a:cs typeface="Arial" pitchFamily="34" charset="0"/>
                </a:rPr>
                <a:t>l</a:t>
              </a:r>
              <a:r>
                <a:rPr kumimoji="0" lang="en-US" sz="2000" b="0" i="0" u="none" strike="noStrike" cap="none" normalizeH="0" baseline="-25000" smtClean="0">
                  <a:ln>
                    <a:noFill/>
                  </a:ln>
                  <a:solidFill>
                    <a:srgbClr val="FF0000"/>
                  </a:solidFill>
                  <a:effectLst/>
                  <a:latin typeface="Calibri"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06" name="Line 46"/>
            <p:cNvSpPr>
              <a:spLocks noChangeShapeType="1"/>
            </p:cNvSpPr>
            <p:nvPr/>
          </p:nvSpPr>
          <p:spPr bwMode="auto">
            <a:xfrm>
              <a:off x="5808" y="7074"/>
              <a:ext cx="342" cy="0"/>
            </a:xfrm>
            <a:prstGeom prst="line">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207" name="Text Box 47"/>
            <p:cNvSpPr txBox="1">
              <a:spLocks noChangeArrowheads="1"/>
            </p:cNvSpPr>
            <p:nvPr/>
          </p:nvSpPr>
          <p:spPr bwMode="auto">
            <a:xfrm>
              <a:off x="4269" y="8334"/>
              <a:ext cx="798"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smtClean="0">
                  <a:ln>
                    <a:noFill/>
                  </a:ln>
                  <a:solidFill>
                    <a:srgbClr val="FF0000"/>
                  </a:solidFill>
                  <a:effectLst/>
                  <a:latin typeface="Calibri" pitchFamily="34" charset="0"/>
                  <a:cs typeface="Arial" pitchFamily="34" charset="0"/>
                </a:rPr>
                <a:t>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08" name="Line 48"/>
            <p:cNvSpPr>
              <a:spLocks noChangeShapeType="1"/>
            </p:cNvSpPr>
            <p:nvPr/>
          </p:nvSpPr>
          <p:spPr bwMode="auto">
            <a:xfrm>
              <a:off x="4269" y="8334"/>
              <a:ext cx="456" cy="0"/>
            </a:xfrm>
            <a:prstGeom prst="line">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209" name="Text Box 49"/>
            <p:cNvSpPr txBox="1">
              <a:spLocks noChangeArrowheads="1"/>
            </p:cNvSpPr>
            <p:nvPr/>
          </p:nvSpPr>
          <p:spPr bwMode="auto">
            <a:xfrm>
              <a:off x="2616" y="8334"/>
              <a:ext cx="456" cy="5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smtClean="0">
                  <a:ln>
                    <a:noFill/>
                  </a:ln>
                  <a:solidFill>
                    <a:srgbClr val="FF0000"/>
                  </a:solidFill>
                  <a:effectLst/>
                  <a:latin typeface="Calibri" pitchFamily="34" charset="0"/>
                  <a:cs typeface="Arial" pitchFamily="34" charset="0"/>
                </a:rPr>
                <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10" name="Line 50"/>
            <p:cNvSpPr>
              <a:spLocks noChangeShapeType="1"/>
            </p:cNvSpPr>
            <p:nvPr/>
          </p:nvSpPr>
          <p:spPr bwMode="auto">
            <a:xfrm>
              <a:off x="2787" y="8514"/>
              <a:ext cx="171" cy="0"/>
            </a:xfrm>
            <a:prstGeom prst="line">
              <a:avLst/>
            </a:prstGeom>
            <a:noFill/>
            <a:ln w="952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211" name="Line 51"/>
            <p:cNvSpPr>
              <a:spLocks noChangeShapeType="1"/>
            </p:cNvSpPr>
            <p:nvPr/>
          </p:nvSpPr>
          <p:spPr bwMode="auto">
            <a:xfrm>
              <a:off x="3300" y="7794"/>
              <a:ext cx="1254"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212" name="Arc 52"/>
            <p:cNvSpPr>
              <a:spLocks/>
            </p:cNvSpPr>
            <p:nvPr/>
          </p:nvSpPr>
          <p:spPr bwMode="auto">
            <a:xfrm>
              <a:off x="3984" y="7254"/>
              <a:ext cx="399" cy="5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type="arrow" w="med" len="med"/>
              <a:tailEnd/>
            </a:ln>
          </p:spPr>
          <p:txBody>
            <a:bodyPr vert="horz" wrap="square" lIns="91440" tIns="45720" rIns="91440" bIns="45720" numCol="1" anchor="t" anchorCtr="0" compatLnSpc="1">
              <a:prstTxWarp prst="textNoShape">
                <a:avLst/>
              </a:prstTxWarp>
            </a:bodyPr>
            <a:lstStyle/>
            <a:p>
              <a:endParaRPr lang="en-US"/>
            </a:p>
          </p:txBody>
        </p:sp>
        <p:sp>
          <p:nvSpPr>
            <p:cNvPr id="220213" name="Arc 53"/>
            <p:cNvSpPr>
              <a:spLocks/>
            </p:cNvSpPr>
            <p:nvPr/>
          </p:nvSpPr>
          <p:spPr bwMode="auto">
            <a:xfrm>
              <a:off x="6264" y="8694"/>
              <a:ext cx="399" cy="5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type="arrow" w="med" len="med"/>
              <a:tailEnd/>
            </a:ln>
          </p:spPr>
          <p:txBody>
            <a:bodyPr vert="horz" wrap="square" lIns="91440" tIns="45720" rIns="91440" bIns="45720" numCol="1" anchor="t" anchorCtr="0" compatLnSpc="1">
              <a:prstTxWarp prst="textNoShape">
                <a:avLst/>
              </a:prstTxWarp>
            </a:bodyPr>
            <a:lstStyle/>
            <a:p>
              <a:endParaRPr lang="en-US"/>
            </a:p>
          </p:txBody>
        </p:sp>
        <p:sp>
          <p:nvSpPr>
            <p:cNvPr id="220214" name="Text Box 54"/>
            <p:cNvSpPr txBox="1">
              <a:spLocks noChangeArrowheads="1"/>
            </p:cNvSpPr>
            <p:nvPr/>
          </p:nvSpPr>
          <p:spPr bwMode="auto">
            <a:xfrm>
              <a:off x="4383" y="7074"/>
              <a:ext cx="741" cy="72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pitchFamily="34" charset="0"/>
                </a:rPr>
                <a:t>φ</a:t>
              </a:r>
              <a:r>
                <a:rPr kumimoji="0" lang="en-US" sz="2000" b="0" i="0" u="none" strike="noStrike" cap="none" normalizeH="0" baseline="-25000" smtClean="0">
                  <a:ln>
                    <a:noFill/>
                  </a:ln>
                  <a:solidFill>
                    <a:schemeClr val="tx1"/>
                  </a:solidFill>
                  <a:effectLst/>
                  <a:latin typeface="Calibri"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15" name="Text Box 55"/>
            <p:cNvSpPr txBox="1">
              <a:spLocks noChangeArrowheads="1"/>
            </p:cNvSpPr>
            <p:nvPr/>
          </p:nvSpPr>
          <p:spPr bwMode="auto">
            <a:xfrm>
              <a:off x="6663" y="8334"/>
              <a:ext cx="741" cy="72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Calibri" pitchFamily="34" charset="0"/>
                  <a:cs typeface="Arial" pitchFamily="34" charset="0"/>
                </a:rPr>
                <a:t>φ</a:t>
              </a:r>
              <a:r>
                <a:rPr kumimoji="0" lang="en-US" sz="2000" b="0" i="0" u="none" strike="noStrike" cap="none" normalizeH="0" baseline="-25000" smtClean="0">
                  <a:ln>
                    <a:noFill/>
                  </a:ln>
                  <a:solidFill>
                    <a:schemeClr val="tx1"/>
                  </a:solidFill>
                  <a:effectLst/>
                  <a:latin typeface="Calibri"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16" name="Line 56"/>
            <p:cNvSpPr>
              <a:spLocks noChangeShapeType="1"/>
            </p:cNvSpPr>
            <p:nvPr/>
          </p:nvSpPr>
          <p:spPr bwMode="auto">
            <a:xfrm>
              <a:off x="3243" y="9234"/>
              <a:ext cx="3135"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217" name="Line 57"/>
            <p:cNvSpPr>
              <a:spLocks noChangeShapeType="1"/>
            </p:cNvSpPr>
            <p:nvPr/>
          </p:nvSpPr>
          <p:spPr bwMode="auto">
            <a:xfrm>
              <a:off x="10482" y="9234"/>
              <a:ext cx="1482" cy="0"/>
            </a:xfrm>
            <a:prstGeom prst="line">
              <a:avLst/>
            </a:prstGeom>
            <a:noFill/>
            <a:ln w="9525">
              <a:solidFill>
                <a:srgbClr val="000000"/>
              </a:solidFill>
              <a:round/>
              <a:headEnd/>
              <a:tailEnd type="arrow" w="med" len="med"/>
            </a:ln>
          </p:spPr>
          <p:txBody>
            <a:bodyPr vert="horz" wrap="square" lIns="91440" tIns="45720" rIns="91440" bIns="45720" numCol="1" anchor="t" anchorCtr="0" compatLnSpc="1">
              <a:prstTxWarp prst="textNoShape">
                <a:avLst/>
              </a:prstTxWarp>
            </a:bodyPr>
            <a:lstStyle/>
            <a:p>
              <a:endParaRPr lang="en-US"/>
            </a:p>
          </p:txBody>
        </p:sp>
        <p:sp>
          <p:nvSpPr>
            <p:cNvPr id="220218" name="Line 58"/>
            <p:cNvSpPr>
              <a:spLocks noChangeShapeType="1"/>
            </p:cNvSpPr>
            <p:nvPr/>
          </p:nvSpPr>
          <p:spPr bwMode="auto">
            <a:xfrm flipH="1">
              <a:off x="2103" y="9234"/>
              <a:ext cx="114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0219" name="AutoShape 59"/>
            <p:cNvSpPr>
              <a:spLocks/>
            </p:cNvSpPr>
            <p:nvPr/>
          </p:nvSpPr>
          <p:spPr bwMode="auto">
            <a:xfrm>
              <a:off x="6327" y="7794"/>
              <a:ext cx="1440" cy="960"/>
            </a:xfrm>
            <a:prstGeom prst="callout2">
              <a:avLst>
                <a:gd name="adj1" fmla="val 18750"/>
                <a:gd name="adj2" fmla="val -8333"/>
                <a:gd name="adj3" fmla="val 18750"/>
                <a:gd name="adj4" fmla="val -22083"/>
                <a:gd name="adj5" fmla="val 37500"/>
                <a:gd name="adj6" fmla="val -36042"/>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20" name="AutoShape 60"/>
            <p:cNvSpPr>
              <a:spLocks/>
            </p:cNvSpPr>
            <p:nvPr/>
          </p:nvSpPr>
          <p:spPr bwMode="auto">
            <a:xfrm>
              <a:off x="1353" y="6654"/>
              <a:ext cx="1440" cy="960"/>
            </a:xfrm>
            <a:prstGeom prst="callout2">
              <a:avLst>
                <a:gd name="adj1" fmla="val 18750"/>
                <a:gd name="adj2" fmla="val 108333"/>
                <a:gd name="adj3" fmla="val 18750"/>
                <a:gd name="adj4" fmla="val 131250"/>
                <a:gd name="adj5" fmla="val 100000"/>
                <a:gd name="adj6" fmla="val 15458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21" name="AutoShape 61"/>
            <p:cNvSpPr>
              <a:spLocks/>
            </p:cNvSpPr>
            <p:nvPr/>
          </p:nvSpPr>
          <p:spPr bwMode="auto">
            <a:xfrm>
              <a:off x="10197" y="7974"/>
              <a:ext cx="1440" cy="960"/>
            </a:xfrm>
            <a:prstGeom prst="callout2">
              <a:avLst>
                <a:gd name="adj1" fmla="val 18750"/>
                <a:gd name="adj2" fmla="val -8333"/>
                <a:gd name="adj3" fmla="val 18750"/>
                <a:gd name="adj4" fmla="val -32431"/>
                <a:gd name="adj5" fmla="val 126565"/>
                <a:gd name="adj6" fmla="val -56875"/>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64" name="Slide Number Placeholder 63"/>
          <p:cNvSpPr>
            <a:spLocks noGrp="1"/>
          </p:cNvSpPr>
          <p:nvPr>
            <p:ph type="sldNum" sz="quarter" idx="12"/>
          </p:nvPr>
        </p:nvSpPr>
        <p:spPr/>
        <p:txBody>
          <a:bodyPr/>
          <a:lstStyle/>
          <a:p>
            <a:fld id="{58FA4A8D-15F0-4318-8A07-17358D2B8B2D}" type="slidenum">
              <a:rPr lang="en-US" smtClean="0"/>
              <a:pPr/>
              <a:t>34</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0162"/>
                                        </p:tgtEl>
                                        <p:attrNameLst>
                                          <p:attrName>style.visibility</p:attrName>
                                        </p:attrNameLst>
                                      </p:cBhvr>
                                      <p:to>
                                        <p:strVal val="visible"/>
                                      </p:to>
                                    </p:set>
                                    <p:anim calcmode="lin" valueType="num">
                                      <p:cBhvr additive="base">
                                        <p:cTn id="7" dur="500" fill="hold"/>
                                        <p:tgtEl>
                                          <p:spTgt spid="220162"/>
                                        </p:tgtEl>
                                        <p:attrNameLst>
                                          <p:attrName>ppt_x</p:attrName>
                                        </p:attrNameLst>
                                      </p:cBhvr>
                                      <p:tavLst>
                                        <p:tav tm="0">
                                          <p:val>
                                            <p:strVal val="#ppt_x"/>
                                          </p:val>
                                        </p:tav>
                                        <p:tav tm="100000">
                                          <p:val>
                                            <p:strVal val="#ppt_x"/>
                                          </p:val>
                                        </p:tav>
                                      </p:tavLst>
                                    </p:anim>
                                    <p:anim calcmode="lin" valueType="num">
                                      <p:cBhvr additive="base">
                                        <p:cTn id="8" dur="500" fill="hold"/>
                                        <p:tgtEl>
                                          <p:spTgt spid="2201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25" y="1580923"/>
            <a:ext cx="8229600" cy="1606413"/>
          </a:xfrm>
        </p:spPr>
        <p:txBody>
          <a:bodyPr>
            <a:normAutofit fontScale="90000"/>
          </a:bodyPr>
          <a:lstStyle/>
          <a:p>
            <a:r>
              <a:rPr lang="ro-RO" dirty="0" smtClean="0">
                <a:latin typeface="Times New Roman" pitchFamily="18" charset="0"/>
                <a:cs typeface="Times New Roman" pitchFamily="18" charset="0"/>
              </a:rPr>
              <a:t>Proiectând ecuaţia vectorială pe cele două axe se obţine: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2211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1185" name="Object 1"/>
          <p:cNvGraphicFramePr>
            <a:graphicFrameLocks noChangeAspect="1"/>
          </p:cNvGraphicFramePr>
          <p:nvPr/>
        </p:nvGraphicFramePr>
        <p:xfrm>
          <a:off x="2390503" y="600892"/>
          <a:ext cx="4473234" cy="849086"/>
        </p:xfrm>
        <a:graphic>
          <a:graphicData uri="http://schemas.openxmlformats.org/presentationml/2006/ole">
            <mc:AlternateContent xmlns:mc="http://schemas.openxmlformats.org/markup-compatibility/2006">
              <mc:Choice xmlns:v="urn:schemas-microsoft-com:vml" Requires="v">
                <p:oleObj spid="_x0000_s221192" name="Equation" r:id="rId3" imgW="2057400" imgH="393700" progId="Equation.3">
                  <p:embed/>
                </p:oleObj>
              </mc:Choice>
              <mc:Fallback>
                <p:oleObj name="Equation" r:id="rId3" imgW="2057400" imgH="3937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0503" y="600892"/>
                        <a:ext cx="4473234" cy="84908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1" name="Group 10"/>
          <p:cNvGrpSpPr/>
          <p:nvPr/>
        </p:nvGrpSpPr>
        <p:grpSpPr>
          <a:xfrm>
            <a:off x="1416141" y="3396342"/>
            <a:ext cx="6465111" cy="1449977"/>
            <a:chOff x="1455330" y="2899954"/>
            <a:chExt cx="6465111" cy="1449977"/>
          </a:xfrm>
        </p:grpSpPr>
        <p:graphicFrame>
          <p:nvGraphicFramePr>
            <p:cNvPr id="221188" name="Object 4"/>
            <p:cNvGraphicFramePr>
              <a:graphicFrameLocks noChangeAspect="1"/>
            </p:cNvGraphicFramePr>
            <p:nvPr/>
          </p:nvGraphicFramePr>
          <p:xfrm>
            <a:off x="1737360" y="2899954"/>
            <a:ext cx="6183081" cy="679268"/>
          </p:xfrm>
          <a:graphic>
            <a:graphicData uri="http://schemas.openxmlformats.org/presentationml/2006/ole">
              <mc:AlternateContent xmlns:mc="http://schemas.openxmlformats.org/markup-compatibility/2006">
                <mc:Choice xmlns:v="urn:schemas-microsoft-com:vml" Requires="v">
                  <p:oleObj spid="_x0000_s221193" name="Equation" r:id="rId5" imgW="3378200" imgH="368300" progId="Equation.3">
                    <p:embed/>
                  </p:oleObj>
                </mc:Choice>
                <mc:Fallback>
                  <p:oleObj name="Equation" r:id="rId5" imgW="3378200" imgH="3683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37360" y="2899954"/>
                          <a:ext cx="6183081" cy="6792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1187" name="Object 3"/>
            <p:cNvGraphicFramePr>
              <a:graphicFrameLocks noChangeAspect="1"/>
            </p:cNvGraphicFramePr>
            <p:nvPr/>
          </p:nvGraphicFramePr>
          <p:xfrm>
            <a:off x="1737360" y="3741692"/>
            <a:ext cx="5364980" cy="608239"/>
          </p:xfrm>
          <a:graphic>
            <a:graphicData uri="http://schemas.openxmlformats.org/presentationml/2006/ole">
              <mc:AlternateContent xmlns:mc="http://schemas.openxmlformats.org/markup-compatibility/2006">
                <mc:Choice xmlns:v="urn:schemas-microsoft-com:vml" Requires="v">
                  <p:oleObj spid="_x0000_s221194" name="Equation" r:id="rId7" imgW="3276600" imgH="368300" progId="Equation.3">
                    <p:embed/>
                  </p:oleObj>
                </mc:Choice>
                <mc:Fallback>
                  <p:oleObj name="Equation" r:id="rId7" imgW="3276600" imgH="36830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37360" y="3741692"/>
                          <a:ext cx="5364980" cy="6082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1189" name="AutoShape 5"/>
            <p:cNvSpPr>
              <a:spLocks/>
            </p:cNvSpPr>
            <p:nvPr/>
          </p:nvSpPr>
          <p:spPr bwMode="auto">
            <a:xfrm>
              <a:off x="1455330" y="2899954"/>
              <a:ext cx="242842" cy="1306286"/>
            </a:xfrm>
            <a:prstGeom prst="leftBrace">
              <a:avLst>
                <a:gd name="adj1" fmla="val 104348"/>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119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1191" name="Rectangle 7"/>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1192" name="Rectangle 8"/>
          <p:cNvSpPr>
            <a:spLocks noChangeArrowheads="1"/>
          </p:cNvSpPr>
          <p:nvPr/>
        </p:nvSpPr>
        <p:spPr bwMode="auto">
          <a:xfrm>
            <a:off x="0" y="828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4295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Slide Number Placeholder 12"/>
          <p:cNvSpPr>
            <a:spLocks noGrp="1"/>
          </p:cNvSpPr>
          <p:nvPr>
            <p:ph type="sldNum" sz="quarter" idx="12"/>
          </p:nvPr>
        </p:nvSpPr>
        <p:spPr/>
        <p:txBody>
          <a:bodyPr/>
          <a:lstStyle/>
          <a:p>
            <a:fld id="{58FA4A8D-15F0-4318-8A07-17358D2B8B2D}" type="slidenum">
              <a:rPr lang="en-US" smtClean="0"/>
              <a:pPr/>
              <a:t>35</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1185"/>
                                        </p:tgtEl>
                                        <p:attrNameLst>
                                          <p:attrName>style.visibility</p:attrName>
                                        </p:attrNameLst>
                                      </p:cBhvr>
                                      <p:to>
                                        <p:strVal val="visible"/>
                                      </p:to>
                                    </p:set>
                                    <p:anim calcmode="lin" valueType="num">
                                      <p:cBhvr additive="base">
                                        <p:cTn id="7" dur="500" fill="hold"/>
                                        <p:tgtEl>
                                          <p:spTgt spid="221185"/>
                                        </p:tgtEl>
                                        <p:attrNameLst>
                                          <p:attrName>ppt_x</p:attrName>
                                        </p:attrNameLst>
                                      </p:cBhvr>
                                      <p:tavLst>
                                        <p:tav tm="0">
                                          <p:val>
                                            <p:strVal val="#ppt_x"/>
                                          </p:val>
                                        </p:tav>
                                        <p:tav tm="100000">
                                          <p:val>
                                            <p:strVal val="#ppt_x"/>
                                          </p:val>
                                        </p:tav>
                                      </p:tavLst>
                                    </p:anim>
                                    <p:anim calcmode="lin" valueType="num">
                                      <p:cBhvr additive="base">
                                        <p:cTn id="8" dur="500" fill="hold"/>
                                        <p:tgtEl>
                                          <p:spTgt spid="22118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latin typeface="Times New Roman" pitchFamily="18" charset="0"/>
                <a:cs typeface="Times New Roman" pitchFamily="18" charset="0"/>
              </a:rPr>
              <a:t>Ţinând cont de următoarele: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2232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3233" name="Object 1"/>
          <p:cNvGraphicFramePr>
            <a:graphicFrameLocks noChangeAspect="1"/>
          </p:cNvGraphicFramePr>
          <p:nvPr/>
        </p:nvGraphicFramePr>
        <p:xfrm>
          <a:off x="418012" y="914399"/>
          <a:ext cx="5029200" cy="1340268"/>
        </p:xfrm>
        <a:graphic>
          <a:graphicData uri="http://schemas.openxmlformats.org/presentationml/2006/ole">
            <mc:AlternateContent xmlns:mc="http://schemas.openxmlformats.org/markup-compatibility/2006">
              <mc:Choice xmlns:v="urn:schemas-microsoft-com:vml" Requires="v">
                <p:oleObj spid="_x0000_s223247" name="Equation" r:id="rId3" imgW="2578100" imgH="787400" progId="Equation.3">
                  <p:embed/>
                </p:oleObj>
              </mc:Choice>
              <mc:Fallback>
                <p:oleObj name="Equation" r:id="rId3" imgW="2578100" imgH="7874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012" y="914399"/>
                        <a:ext cx="5029200" cy="13402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5794348" y="1012019"/>
            <a:ext cx="2180405" cy="707886"/>
          </a:xfrm>
          <a:prstGeom prst="rect">
            <a:avLst/>
          </a:prstGeom>
        </p:spPr>
        <p:txBody>
          <a:bodyPr wrap="none">
            <a:spAutoFit/>
          </a:bodyPr>
          <a:lstStyle/>
          <a:p>
            <a:pPr>
              <a:buNone/>
            </a:pPr>
            <a:r>
              <a:rPr lang="ro-RO" sz="4000" dirty="0" smtClean="0">
                <a:effectLst/>
              </a:rPr>
              <a:t>si notând </a:t>
            </a:r>
            <a:endParaRPr lang="en-US" sz="4000" dirty="0">
              <a:effectLst/>
            </a:endParaRPr>
          </a:p>
        </p:txBody>
      </p:sp>
      <p:sp>
        <p:nvSpPr>
          <p:cNvPr id="2232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3235" name="Object 3"/>
          <p:cNvGraphicFramePr>
            <a:graphicFrameLocks noChangeAspect="1"/>
          </p:cNvGraphicFramePr>
          <p:nvPr/>
        </p:nvGraphicFramePr>
        <p:xfrm>
          <a:off x="483324" y="2272937"/>
          <a:ext cx="4564660" cy="1306285"/>
        </p:xfrm>
        <a:graphic>
          <a:graphicData uri="http://schemas.openxmlformats.org/presentationml/2006/ole">
            <mc:AlternateContent xmlns:mc="http://schemas.openxmlformats.org/markup-compatibility/2006">
              <mc:Choice xmlns:v="urn:schemas-microsoft-com:vml" Requires="v">
                <p:oleObj spid="_x0000_s223248" name="Equation" r:id="rId5" imgW="2514600" imgH="787400" progId="Equation.3">
                  <p:embed/>
                </p:oleObj>
              </mc:Choice>
              <mc:Fallback>
                <p:oleObj name="Equation" r:id="rId5" imgW="2514600" imgH="787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3324" y="2272937"/>
                        <a:ext cx="4564660" cy="13062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p:cNvSpPr/>
          <p:nvPr/>
        </p:nvSpPr>
        <p:spPr>
          <a:xfrm>
            <a:off x="5386399" y="2435870"/>
            <a:ext cx="2165978" cy="707886"/>
          </a:xfrm>
          <a:prstGeom prst="rect">
            <a:avLst/>
          </a:prstGeom>
        </p:spPr>
        <p:txBody>
          <a:bodyPr wrap="none">
            <a:spAutoFit/>
          </a:bodyPr>
          <a:lstStyle/>
          <a:p>
            <a:pPr>
              <a:buNone/>
            </a:pPr>
            <a:r>
              <a:rPr lang="en-US" sz="4000" dirty="0" smtClean="0">
                <a:effectLst/>
              </a:rPr>
              <a:t>s</a:t>
            </a:r>
            <a:r>
              <a:rPr lang="ro-RO" sz="4000" dirty="0" smtClean="0">
                <a:effectLst/>
              </a:rPr>
              <a:t>e obţine:</a:t>
            </a:r>
            <a:endParaRPr lang="en-US" sz="4000" dirty="0">
              <a:effectLst/>
            </a:endParaRPr>
          </a:p>
        </p:txBody>
      </p:sp>
      <p:sp>
        <p:nvSpPr>
          <p:cNvPr id="2232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3237" name="Object 5"/>
          <p:cNvGraphicFramePr>
            <a:graphicFrameLocks noChangeAspect="1"/>
          </p:cNvGraphicFramePr>
          <p:nvPr/>
        </p:nvGraphicFramePr>
        <p:xfrm>
          <a:off x="339633" y="3605348"/>
          <a:ext cx="4686555" cy="692332"/>
        </p:xfrm>
        <a:graphic>
          <a:graphicData uri="http://schemas.openxmlformats.org/presentationml/2006/ole">
            <mc:AlternateContent xmlns:mc="http://schemas.openxmlformats.org/markup-compatibility/2006">
              <mc:Choice xmlns:v="urn:schemas-microsoft-com:vml" Requires="v">
                <p:oleObj spid="_x0000_s223249" name="Equation" r:id="rId7" imgW="2514600" imgH="368300" progId="Equation.3">
                  <p:embed/>
                </p:oleObj>
              </mc:Choice>
              <mc:Fallback>
                <p:oleObj name="Equation" r:id="rId7" imgW="2514600" imgH="3683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9633" y="3605348"/>
                        <a:ext cx="4686555" cy="6923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10"/>
          <p:cNvSpPr/>
          <p:nvPr/>
        </p:nvSpPr>
        <p:spPr>
          <a:xfrm>
            <a:off x="5413152" y="3598464"/>
            <a:ext cx="1324402" cy="707886"/>
          </a:xfrm>
          <a:prstGeom prst="rect">
            <a:avLst/>
          </a:prstGeom>
        </p:spPr>
        <p:txBody>
          <a:bodyPr wrap="none">
            <a:spAutoFit/>
          </a:bodyPr>
          <a:lstStyle/>
          <a:p>
            <a:pPr>
              <a:buNone/>
            </a:pPr>
            <a:r>
              <a:rPr lang="en-US" sz="4000" dirty="0" smtClean="0">
                <a:effectLst/>
              </a:rPr>
              <a:t>u</a:t>
            </a:r>
            <a:r>
              <a:rPr lang="ro-RO" sz="4000" dirty="0" smtClean="0">
                <a:effectLst/>
              </a:rPr>
              <a:t>nde:</a:t>
            </a:r>
            <a:endParaRPr lang="en-US" sz="4000" dirty="0">
              <a:effectLst/>
            </a:endParaRPr>
          </a:p>
        </p:txBody>
      </p:sp>
      <p:sp>
        <p:nvSpPr>
          <p:cNvPr id="12" name="Rectangle 11"/>
          <p:cNvSpPr/>
          <p:nvPr/>
        </p:nvSpPr>
        <p:spPr>
          <a:xfrm>
            <a:off x="222069" y="4315861"/>
            <a:ext cx="6309360" cy="1668149"/>
          </a:xfrm>
          <a:prstGeom prst="rect">
            <a:avLst/>
          </a:prstGeom>
        </p:spPr>
        <p:txBody>
          <a:bodyPr wrap="square">
            <a:spAutoFit/>
          </a:bodyPr>
          <a:lstStyle/>
          <a:p>
            <a:pPr>
              <a:buNone/>
            </a:pPr>
            <a:r>
              <a:rPr lang="ro-RO" sz="3200" b="1" dirty="0" smtClean="0">
                <a:effectLst/>
              </a:rPr>
              <a:t>λ</a:t>
            </a:r>
            <a:r>
              <a:rPr lang="ro-RO" sz="3200" dirty="0" smtClean="0">
                <a:effectLst/>
              </a:rPr>
              <a:t> se numeşte </a:t>
            </a:r>
            <a:r>
              <a:rPr lang="en-US" sz="3200" dirty="0" smtClean="0">
                <a:effectLst/>
              </a:rPr>
              <a:t>“</a:t>
            </a:r>
            <a:r>
              <a:rPr lang="en-US" sz="3200" dirty="0" err="1" smtClean="0">
                <a:effectLst/>
              </a:rPr>
              <a:t>rapo</a:t>
            </a:r>
            <a:r>
              <a:rPr lang="ro-RO" sz="3200" dirty="0" smtClean="0">
                <a:effectLst/>
              </a:rPr>
              <a:t>rtul dintre manivelă şi bielă”   </a:t>
            </a:r>
            <a:endParaRPr lang="en-US" sz="3200" dirty="0" smtClean="0">
              <a:effectLst/>
            </a:endParaRPr>
          </a:p>
          <a:p>
            <a:pPr>
              <a:buNone/>
            </a:pPr>
            <a:r>
              <a:rPr lang="ro-RO" sz="3200" b="1" dirty="0" smtClean="0">
                <a:effectLst/>
              </a:rPr>
              <a:t>k</a:t>
            </a:r>
            <a:r>
              <a:rPr lang="ro-RO" sz="3200" dirty="0" smtClean="0">
                <a:effectLst/>
              </a:rPr>
              <a:t> se numeşte „excentricitate relativă”     </a:t>
            </a:r>
            <a:endParaRPr lang="en-US" sz="3200" dirty="0">
              <a:effectLst/>
            </a:endParaRPr>
          </a:p>
        </p:txBody>
      </p:sp>
      <p:sp>
        <p:nvSpPr>
          <p:cNvPr id="2232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3239" name="Object 7"/>
          <p:cNvGraphicFramePr>
            <a:graphicFrameLocks noChangeAspect="1"/>
          </p:cNvGraphicFramePr>
          <p:nvPr/>
        </p:nvGraphicFramePr>
        <p:xfrm>
          <a:off x="7031175" y="4415246"/>
          <a:ext cx="2112825" cy="483326"/>
        </p:xfrm>
        <a:graphic>
          <a:graphicData uri="http://schemas.openxmlformats.org/presentationml/2006/ole">
            <mc:AlternateContent xmlns:mc="http://schemas.openxmlformats.org/markup-compatibility/2006">
              <mc:Choice xmlns:v="urn:schemas-microsoft-com:vml" Requires="v">
                <p:oleObj spid="_x0000_s223250" name="Equation" r:id="rId9" imgW="1459866" imgH="330057" progId="Equation.3">
                  <p:embed/>
                </p:oleObj>
              </mc:Choice>
              <mc:Fallback>
                <p:oleObj name="Equation" r:id="rId9" imgW="1459866" imgH="330057" progId="Equation.3">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31175" y="4415246"/>
                        <a:ext cx="2112825" cy="4833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324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3241" name="Object 9"/>
          <p:cNvGraphicFramePr>
            <a:graphicFrameLocks noChangeAspect="1"/>
          </p:cNvGraphicFramePr>
          <p:nvPr/>
        </p:nvGraphicFramePr>
        <p:xfrm>
          <a:off x="6821793" y="5551713"/>
          <a:ext cx="2322207" cy="444138"/>
        </p:xfrm>
        <a:graphic>
          <a:graphicData uri="http://schemas.openxmlformats.org/presentationml/2006/ole">
            <mc:AlternateContent xmlns:mc="http://schemas.openxmlformats.org/markup-compatibility/2006">
              <mc:Choice xmlns:v="urn:schemas-microsoft-com:vml" Requires="v">
                <p:oleObj spid="_x0000_s223251" name="Equation" r:id="rId11" imgW="1739900" imgH="330200" progId="Equation.3">
                  <p:embed/>
                </p:oleObj>
              </mc:Choice>
              <mc:Fallback>
                <p:oleObj name="Equation" r:id="rId11" imgW="1739900" imgH="330200" progId="Equation.3">
                  <p:embed/>
                  <p:pic>
                    <p:nvPicPr>
                      <p:cNvPr id="0" name="Picture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821793" y="5551713"/>
                        <a:ext cx="2322207" cy="444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Slide Number Placeholder 17"/>
          <p:cNvSpPr>
            <a:spLocks noGrp="1"/>
          </p:cNvSpPr>
          <p:nvPr>
            <p:ph type="sldNum" sz="quarter" idx="12"/>
          </p:nvPr>
        </p:nvSpPr>
        <p:spPr/>
        <p:txBody>
          <a:bodyPr/>
          <a:lstStyle/>
          <a:p>
            <a:fld id="{58FA4A8D-15F0-4318-8A07-17358D2B8B2D}" type="slidenum">
              <a:rPr lang="en-US" smtClean="0"/>
              <a:pPr/>
              <a:t>36</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3233"/>
                                        </p:tgtEl>
                                        <p:attrNameLst>
                                          <p:attrName>style.visibility</p:attrName>
                                        </p:attrNameLst>
                                      </p:cBhvr>
                                      <p:to>
                                        <p:strVal val="visible"/>
                                      </p:to>
                                    </p:set>
                                    <p:anim calcmode="lin" valueType="num">
                                      <p:cBhvr additive="base">
                                        <p:cTn id="7" dur="500" fill="hold"/>
                                        <p:tgtEl>
                                          <p:spTgt spid="223233"/>
                                        </p:tgtEl>
                                        <p:attrNameLst>
                                          <p:attrName>ppt_x</p:attrName>
                                        </p:attrNameLst>
                                      </p:cBhvr>
                                      <p:tavLst>
                                        <p:tav tm="0">
                                          <p:val>
                                            <p:strVal val="#ppt_x"/>
                                          </p:val>
                                        </p:tav>
                                        <p:tav tm="100000">
                                          <p:val>
                                            <p:strVal val="#ppt_x"/>
                                          </p:val>
                                        </p:tav>
                                      </p:tavLst>
                                    </p:anim>
                                    <p:anim calcmode="lin" valueType="num">
                                      <p:cBhvr additive="base">
                                        <p:cTn id="8" dur="500" fill="hold"/>
                                        <p:tgtEl>
                                          <p:spTgt spid="22323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3235"/>
                                        </p:tgtEl>
                                        <p:attrNameLst>
                                          <p:attrName>style.visibility</p:attrName>
                                        </p:attrNameLst>
                                      </p:cBhvr>
                                      <p:to>
                                        <p:strVal val="visible"/>
                                      </p:to>
                                    </p:set>
                                    <p:anim calcmode="lin" valueType="num">
                                      <p:cBhvr additive="base">
                                        <p:cTn id="19" dur="500" fill="hold"/>
                                        <p:tgtEl>
                                          <p:spTgt spid="223235"/>
                                        </p:tgtEl>
                                        <p:attrNameLst>
                                          <p:attrName>ppt_x</p:attrName>
                                        </p:attrNameLst>
                                      </p:cBhvr>
                                      <p:tavLst>
                                        <p:tav tm="0">
                                          <p:val>
                                            <p:strVal val="#ppt_x"/>
                                          </p:val>
                                        </p:tav>
                                        <p:tav tm="100000">
                                          <p:val>
                                            <p:strVal val="#ppt_x"/>
                                          </p:val>
                                        </p:tav>
                                      </p:tavLst>
                                    </p:anim>
                                    <p:anim calcmode="lin" valueType="num">
                                      <p:cBhvr additive="base">
                                        <p:cTn id="20" dur="500" fill="hold"/>
                                        <p:tgtEl>
                                          <p:spTgt spid="22323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23237"/>
                                        </p:tgtEl>
                                        <p:attrNameLst>
                                          <p:attrName>style.visibility</p:attrName>
                                        </p:attrNameLst>
                                      </p:cBhvr>
                                      <p:to>
                                        <p:strVal val="visible"/>
                                      </p:to>
                                    </p:set>
                                    <p:anim calcmode="lin" valueType="num">
                                      <p:cBhvr additive="base">
                                        <p:cTn id="31" dur="500" fill="hold"/>
                                        <p:tgtEl>
                                          <p:spTgt spid="223237"/>
                                        </p:tgtEl>
                                        <p:attrNameLst>
                                          <p:attrName>ppt_x</p:attrName>
                                        </p:attrNameLst>
                                      </p:cBhvr>
                                      <p:tavLst>
                                        <p:tav tm="0">
                                          <p:val>
                                            <p:strVal val="#ppt_x"/>
                                          </p:val>
                                        </p:tav>
                                        <p:tav tm="100000">
                                          <p:val>
                                            <p:strVal val="#ppt_x"/>
                                          </p:val>
                                        </p:tav>
                                      </p:tavLst>
                                    </p:anim>
                                    <p:anim calcmode="lin" valueType="num">
                                      <p:cBhvr additive="base">
                                        <p:cTn id="32" dur="500" fill="hold"/>
                                        <p:tgtEl>
                                          <p:spTgt spid="22323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
                                            <p:txEl>
                                              <p:pRg st="0" end="0"/>
                                            </p:txEl>
                                          </p:spTgt>
                                        </p:tgtEl>
                                        <p:attrNameLst>
                                          <p:attrName>style.visibility</p:attrName>
                                        </p:attrNameLst>
                                      </p:cBhvr>
                                      <p:to>
                                        <p:strVal val="visible"/>
                                      </p:to>
                                    </p:set>
                                    <p:anim calcmode="lin" valueType="num">
                                      <p:cBhvr additive="base">
                                        <p:cTn id="4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23239"/>
                                        </p:tgtEl>
                                        <p:attrNameLst>
                                          <p:attrName>style.visibility</p:attrName>
                                        </p:attrNameLst>
                                      </p:cBhvr>
                                      <p:to>
                                        <p:strVal val="visible"/>
                                      </p:to>
                                    </p:set>
                                    <p:anim calcmode="lin" valueType="num">
                                      <p:cBhvr additive="base">
                                        <p:cTn id="49" dur="500" fill="hold"/>
                                        <p:tgtEl>
                                          <p:spTgt spid="223239"/>
                                        </p:tgtEl>
                                        <p:attrNameLst>
                                          <p:attrName>ppt_x</p:attrName>
                                        </p:attrNameLst>
                                      </p:cBhvr>
                                      <p:tavLst>
                                        <p:tav tm="0">
                                          <p:val>
                                            <p:strVal val="#ppt_x"/>
                                          </p:val>
                                        </p:tav>
                                        <p:tav tm="100000">
                                          <p:val>
                                            <p:strVal val="#ppt_x"/>
                                          </p:val>
                                        </p:tav>
                                      </p:tavLst>
                                    </p:anim>
                                    <p:anim calcmode="lin" valueType="num">
                                      <p:cBhvr additive="base">
                                        <p:cTn id="50" dur="500" fill="hold"/>
                                        <p:tgtEl>
                                          <p:spTgt spid="22323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2">
                                            <p:txEl>
                                              <p:pRg st="1" end="1"/>
                                            </p:txEl>
                                          </p:spTgt>
                                        </p:tgtEl>
                                        <p:attrNameLst>
                                          <p:attrName>style.visibility</p:attrName>
                                        </p:attrNameLst>
                                      </p:cBhvr>
                                      <p:to>
                                        <p:strVal val="visible"/>
                                      </p:to>
                                    </p:set>
                                    <p:anim calcmode="lin" valueType="num">
                                      <p:cBhvr additive="base">
                                        <p:cTn id="55"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23241"/>
                                        </p:tgtEl>
                                        <p:attrNameLst>
                                          <p:attrName>style.visibility</p:attrName>
                                        </p:attrNameLst>
                                      </p:cBhvr>
                                      <p:to>
                                        <p:strVal val="visible"/>
                                      </p:to>
                                    </p:set>
                                    <p:anim calcmode="lin" valueType="num">
                                      <p:cBhvr additive="base">
                                        <p:cTn id="61" dur="500" fill="hold"/>
                                        <p:tgtEl>
                                          <p:spTgt spid="223241"/>
                                        </p:tgtEl>
                                        <p:attrNameLst>
                                          <p:attrName>ppt_x</p:attrName>
                                        </p:attrNameLst>
                                      </p:cBhvr>
                                      <p:tavLst>
                                        <p:tav tm="0">
                                          <p:val>
                                            <p:strVal val="#ppt_x"/>
                                          </p:val>
                                        </p:tav>
                                        <p:tav tm="100000">
                                          <p:val>
                                            <p:strVal val="#ppt_x"/>
                                          </p:val>
                                        </p:tav>
                                      </p:tavLst>
                                    </p:anim>
                                    <p:anim calcmode="lin" valueType="num">
                                      <p:cBhvr additive="base">
                                        <p:cTn id="62" dur="500" fill="hold"/>
                                        <p:tgtEl>
                                          <p:spTgt spid="2232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388" y="1672363"/>
            <a:ext cx="8229600" cy="1423534"/>
          </a:xfrm>
        </p:spPr>
        <p:txBody>
          <a:bodyPr>
            <a:normAutofit fontScale="90000"/>
          </a:bodyPr>
          <a:lstStyle/>
          <a:p>
            <a:pPr algn="l"/>
            <a:r>
              <a:rPr lang="ro-RO" dirty="0" smtClean="0">
                <a:latin typeface="Times New Roman" pitchFamily="18" charset="0"/>
                <a:cs typeface="Times New Roman" pitchFamily="18" charset="0"/>
              </a:rPr>
              <a:t>Aplicând dezvoltarea în serie binomială, se obţine: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2242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4257" name="Object 1"/>
          <p:cNvGraphicFramePr>
            <a:graphicFrameLocks noChangeAspect="1"/>
          </p:cNvGraphicFramePr>
          <p:nvPr/>
        </p:nvGraphicFramePr>
        <p:xfrm>
          <a:off x="0" y="613955"/>
          <a:ext cx="8974183" cy="640080"/>
        </p:xfrm>
        <a:graphic>
          <a:graphicData uri="http://schemas.openxmlformats.org/presentationml/2006/ole">
            <mc:AlternateContent xmlns:mc="http://schemas.openxmlformats.org/markup-compatibility/2006">
              <mc:Choice xmlns:v="urn:schemas-microsoft-com:vml" Requires="v">
                <p:oleObj spid="_x0000_s224265" name="Equation" r:id="rId3" imgW="6426200" imgH="419100" progId="Equation.3">
                  <p:embed/>
                </p:oleObj>
              </mc:Choice>
              <mc:Fallback>
                <p:oleObj name="Equation" r:id="rId3" imgW="6426200" imgH="4191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13955"/>
                        <a:ext cx="8974183" cy="6400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42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4259" name="Object 3"/>
          <p:cNvGraphicFramePr>
            <a:graphicFrameLocks noChangeAspect="1"/>
          </p:cNvGraphicFramePr>
          <p:nvPr/>
        </p:nvGraphicFramePr>
        <p:xfrm>
          <a:off x="0" y="2926079"/>
          <a:ext cx="9043274" cy="966651"/>
        </p:xfrm>
        <a:graphic>
          <a:graphicData uri="http://schemas.openxmlformats.org/presentationml/2006/ole">
            <mc:AlternateContent xmlns:mc="http://schemas.openxmlformats.org/markup-compatibility/2006">
              <mc:Choice xmlns:v="urn:schemas-microsoft-com:vml" Requires="v">
                <p:oleObj spid="_x0000_s224266" name="Equation" r:id="rId5" imgW="6769100" imgH="723900" progId="Equation.3">
                  <p:embed/>
                </p:oleObj>
              </mc:Choice>
              <mc:Fallback>
                <p:oleObj name="Equation" r:id="rId5" imgW="6769100" imgH="7239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926079"/>
                        <a:ext cx="9043274" cy="9666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p:nvSpPr>
        <p:spPr>
          <a:xfrm>
            <a:off x="179691" y="4094853"/>
            <a:ext cx="8571577" cy="1446550"/>
          </a:xfrm>
          <a:prstGeom prst="rect">
            <a:avLst/>
          </a:prstGeom>
        </p:spPr>
        <p:txBody>
          <a:bodyPr wrap="none">
            <a:spAutoFit/>
          </a:bodyPr>
          <a:lstStyle/>
          <a:p>
            <a:pPr>
              <a:buNone/>
            </a:pPr>
            <a:r>
              <a:rPr lang="ro-RO" sz="4000" dirty="0" smtClean="0">
                <a:effectLst/>
              </a:rPr>
              <a:t>Considerând</a:t>
            </a:r>
            <a:r>
              <a:rPr lang="en-US" sz="4000" dirty="0" smtClean="0">
                <a:effectLst/>
              </a:rPr>
              <a:t>: </a:t>
            </a:r>
            <a:r>
              <a:rPr lang="ro-RO" sz="4000" dirty="0" smtClean="0">
                <a:effectLst/>
              </a:rPr>
              <a:t>k&lt; λ ,     λ&lt;1/3 ,   sinφ</a:t>
            </a:r>
            <a:r>
              <a:rPr lang="ro-RO" sz="4000" baseline="-25000" dirty="0" smtClean="0">
                <a:effectLst/>
              </a:rPr>
              <a:t>1</a:t>
            </a:r>
            <a:r>
              <a:rPr lang="ro-RO" sz="4000" dirty="0" smtClean="0">
                <a:effectLst/>
              </a:rPr>
              <a:t>&lt;1, </a:t>
            </a:r>
            <a:endParaRPr lang="en-US" sz="4000" dirty="0" smtClean="0">
              <a:effectLst/>
            </a:endParaRPr>
          </a:p>
          <a:p>
            <a:pPr>
              <a:buNone/>
            </a:pPr>
            <a:r>
              <a:rPr lang="ro-RO" sz="4000" dirty="0" smtClean="0">
                <a:effectLst/>
              </a:rPr>
              <a:t> se poate aproxima:</a:t>
            </a:r>
            <a:endParaRPr lang="en-US" sz="4000" dirty="0">
              <a:effectLst/>
            </a:endParaRPr>
          </a:p>
        </p:txBody>
      </p:sp>
      <p:sp>
        <p:nvSpPr>
          <p:cNvPr id="22426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4261" name="Object 5"/>
          <p:cNvGraphicFramePr>
            <a:graphicFrameLocks noChangeAspect="1"/>
          </p:cNvGraphicFramePr>
          <p:nvPr/>
        </p:nvGraphicFramePr>
        <p:xfrm>
          <a:off x="4180115" y="4833257"/>
          <a:ext cx="4751747" cy="945308"/>
        </p:xfrm>
        <a:graphic>
          <a:graphicData uri="http://schemas.openxmlformats.org/presentationml/2006/ole">
            <mc:AlternateContent xmlns:mc="http://schemas.openxmlformats.org/markup-compatibility/2006">
              <mc:Choice xmlns:v="urn:schemas-microsoft-com:vml" Requires="v">
                <p:oleObj spid="_x0000_s224267" name="Equation" r:id="rId7" imgW="3594100" imgH="711200" progId="Equation.3">
                  <p:embed/>
                </p:oleObj>
              </mc:Choice>
              <mc:Fallback>
                <p:oleObj name="Equation" r:id="rId7" imgW="3594100" imgH="7112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80115" y="4833257"/>
                        <a:ext cx="4751747" cy="9453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Slide Number Placeholder 10"/>
          <p:cNvSpPr>
            <a:spLocks noGrp="1"/>
          </p:cNvSpPr>
          <p:nvPr>
            <p:ph type="sldNum" sz="quarter" idx="12"/>
          </p:nvPr>
        </p:nvSpPr>
        <p:spPr/>
        <p:txBody>
          <a:bodyPr/>
          <a:lstStyle/>
          <a:p>
            <a:fld id="{58FA4A8D-15F0-4318-8A07-17358D2B8B2D}" type="slidenum">
              <a:rPr lang="en-US" smtClean="0"/>
              <a:pPr/>
              <a:t>37</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4257"/>
                                        </p:tgtEl>
                                        <p:attrNameLst>
                                          <p:attrName>style.visibility</p:attrName>
                                        </p:attrNameLst>
                                      </p:cBhvr>
                                      <p:to>
                                        <p:strVal val="visible"/>
                                      </p:to>
                                    </p:set>
                                    <p:anim calcmode="lin" valueType="num">
                                      <p:cBhvr additive="base">
                                        <p:cTn id="7" dur="500" fill="hold"/>
                                        <p:tgtEl>
                                          <p:spTgt spid="224257"/>
                                        </p:tgtEl>
                                        <p:attrNameLst>
                                          <p:attrName>ppt_x</p:attrName>
                                        </p:attrNameLst>
                                      </p:cBhvr>
                                      <p:tavLst>
                                        <p:tav tm="0">
                                          <p:val>
                                            <p:strVal val="#ppt_x"/>
                                          </p:val>
                                        </p:tav>
                                        <p:tav tm="100000">
                                          <p:val>
                                            <p:strVal val="#ppt_x"/>
                                          </p:val>
                                        </p:tav>
                                      </p:tavLst>
                                    </p:anim>
                                    <p:anim calcmode="lin" valueType="num">
                                      <p:cBhvr additive="base">
                                        <p:cTn id="8" dur="500" fill="hold"/>
                                        <p:tgtEl>
                                          <p:spTgt spid="22425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4259"/>
                                        </p:tgtEl>
                                        <p:attrNameLst>
                                          <p:attrName>style.visibility</p:attrName>
                                        </p:attrNameLst>
                                      </p:cBhvr>
                                      <p:to>
                                        <p:strVal val="visible"/>
                                      </p:to>
                                    </p:set>
                                    <p:anim calcmode="lin" valueType="num">
                                      <p:cBhvr additive="base">
                                        <p:cTn id="19" dur="500" fill="hold"/>
                                        <p:tgtEl>
                                          <p:spTgt spid="224259"/>
                                        </p:tgtEl>
                                        <p:attrNameLst>
                                          <p:attrName>ppt_x</p:attrName>
                                        </p:attrNameLst>
                                      </p:cBhvr>
                                      <p:tavLst>
                                        <p:tav tm="0">
                                          <p:val>
                                            <p:strVal val="#ppt_x"/>
                                          </p:val>
                                        </p:tav>
                                        <p:tav tm="100000">
                                          <p:val>
                                            <p:strVal val="#ppt_x"/>
                                          </p:val>
                                        </p:tav>
                                      </p:tavLst>
                                    </p:anim>
                                    <p:anim calcmode="lin" valueType="num">
                                      <p:cBhvr additive="base">
                                        <p:cTn id="20" dur="500" fill="hold"/>
                                        <p:tgtEl>
                                          <p:spTgt spid="22425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24261"/>
                                        </p:tgtEl>
                                        <p:attrNameLst>
                                          <p:attrName>style.visibility</p:attrName>
                                        </p:attrNameLst>
                                      </p:cBhvr>
                                      <p:to>
                                        <p:strVal val="visible"/>
                                      </p:to>
                                    </p:set>
                                    <p:anim calcmode="lin" valueType="num">
                                      <p:cBhvr additive="base">
                                        <p:cTn id="31" dur="500" fill="hold"/>
                                        <p:tgtEl>
                                          <p:spTgt spid="224261"/>
                                        </p:tgtEl>
                                        <p:attrNameLst>
                                          <p:attrName>ppt_x</p:attrName>
                                        </p:attrNameLst>
                                      </p:cBhvr>
                                      <p:tavLst>
                                        <p:tav tm="0">
                                          <p:val>
                                            <p:strVal val="#ppt_x"/>
                                          </p:val>
                                        </p:tav>
                                        <p:tav tm="100000">
                                          <p:val>
                                            <p:strVal val="#ppt_x"/>
                                          </p:val>
                                        </p:tav>
                                      </p:tavLst>
                                    </p:anim>
                                    <p:anim calcmode="lin" valueType="num">
                                      <p:cBhvr additive="base">
                                        <p:cTn id="32" dur="500" fill="hold"/>
                                        <p:tgtEl>
                                          <p:spTgt spid="2242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ro-RO" b="1" dirty="0" smtClean="0">
                <a:latin typeface="Times New Roman" pitchFamily="18" charset="0"/>
                <a:cs typeface="Times New Roman" pitchFamily="18" charset="0"/>
              </a:rPr>
              <a:t>Astfel, în final se obţine: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2252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5281" name="Object 1"/>
          <p:cNvGraphicFramePr>
            <a:graphicFrameLocks noChangeAspect="1"/>
          </p:cNvGraphicFramePr>
          <p:nvPr/>
        </p:nvGraphicFramePr>
        <p:xfrm>
          <a:off x="418011" y="1201783"/>
          <a:ext cx="8255726" cy="1290443"/>
        </p:xfrm>
        <a:graphic>
          <a:graphicData uri="http://schemas.openxmlformats.org/presentationml/2006/ole">
            <mc:AlternateContent xmlns:mc="http://schemas.openxmlformats.org/markup-compatibility/2006">
              <mc:Choice xmlns:v="urn:schemas-microsoft-com:vml" Requires="v">
                <p:oleObj spid="_x0000_s225295" name="Equation" r:id="rId3" imgW="5054600" imgH="787400" progId="Equation.3">
                  <p:embed/>
                </p:oleObj>
              </mc:Choice>
              <mc:Fallback>
                <p:oleObj name="Equation" r:id="rId3" imgW="5054600" imgH="78740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011" y="1201783"/>
                        <a:ext cx="8255726" cy="12904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2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528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5286" name="Object 6"/>
          <p:cNvGraphicFramePr>
            <a:graphicFrameLocks noChangeAspect="1"/>
          </p:cNvGraphicFramePr>
          <p:nvPr/>
        </p:nvGraphicFramePr>
        <p:xfrm>
          <a:off x="522513" y="2808514"/>
          <a:ext cx="7726169" cy="1045029"/>
        </p:xfrm>
        <a:graphic>
          <a:graphicData uri="http://schemas.openxmlformats.org/presentationml/2006/ole">
            <mc:AlternateContent xmlns:mc="http://schemas.openxmlformats.org/markup-compatibility/2006">
              <mc:Choice xmlns:v="urn:schemas-microsoft-com:vml" Requires="v">
                <p:oleObj spid="_x0000_s225296" name="Equation" r:id="rId5" imgW="6343057" imgH="772198" progId="Equation.3">
                  <p:embed/>
                </p:oleObj>
              </mc:Choice>
              <mc:Fallback>
                <p:oleObj name="Equation" r:id="rId5" imgW="6343057" imgH="772198"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2513" y="2808514"/>
                        <a:ext cx="7726169" cy="10450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28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529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4" name="Group 13"/>
          <p:cNvGrpSpPr/>
          <p:nvPr/>
        </p:nvGrpSpPr>
        <p:grpSpPr>
          <a:xfrm>
            <a:off x="0" y="3971108"/>
            <a:ext cx="9144000" cy="1894115"/>
            <a:chOff x="0" y="3971108"/>
            <a:chExt cx="9144000" cy="1894115"/>
          </a:xfrm>
        </p:grpSpPr>
        <p:graphicFrame>
          <p:nvGraphicFramePr>
            <p:cNvPr id="225288" name="Object 8"/>
            <p:cNvGraphicFramePr>
              <a:graphicFrameLocks noChangeAspect="1"/>
            </p:cNvGraphicFramePr>
            <p:nvPr/>
          </p:nvGraphicFramePr>
          <p:xfrm>
            <a:off x="0" y="3971108"/>
            <a:ext cx="9144000" cy="1149531"/>
          </p:xfrm>
          <a:graphic>
            <a:graphicData uri="http://schemas.openxmlformats.org/presentationml/2006/ole">
              <mc:AlternateContent xmlns:mc="http://schemas.openxmlformats.org/markup-compatibility/2006">
                <mc:Choice xmlns:v="urn:schemas-microsoft-com:vml" Requires="v">
                  <p:oleObj spid="_x0000_s225297" name="Equation" r:id="rId7" imgW="6121400" imgH="711200" progId="Equation.3">
                    <p:embed/>
                  </p:oleObj>
                </mc:Choice>
                <mc:Fallback>
                  <p:oleObj name="Equation" r:id="rId7" imgW="6121400" imgH="711200" progId="Equation.3">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3971108"/>
                          <a:ext cx="9144000" cy="11495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290" name="Object 10"/>
            <p:cNvGraphicFramePr>
              <a:graphicFrameLocks noChangeAspect="1"/>
            </p:cNvGraphicFramePr>
            <p:nvPr/>
          </p:nvGraphicFramePr>
          <p:xfrm>
            <a:off x="378822" y="5277394"/>
            <a:ext cx="7596559" cy="587829"/>
          </p:xfrm>
          <a:graphic>
            <a:graphicData uri="http://schemas.openxmlformats.org/presentationml/2006/ole">
              <mc:AlternateContent xmlns:mc="http://schemas.openxmlformats.org/markup-compatibility/2006">
                <mc:Choice xmlns:v="urn:schemas-microsoft-com:vml" Requires="v">
                  <p:oleObj spid="_x0000_s225298" name="Equation" r:id="rId9" imgW="4800600" imgH="368300" progId="Equation.3">
                    <p:embed/>
                  </p:oleObj>
                </mc:Choice>
                <mc:Fallback>
                  <p:oleObj name="Equation" r:id="rId9" imgW="4800600" imgH="368300" progId="Equation.3">
                    <p:embed/>
                    <p:pic>
                      <p:nvPicPr>
                        <p:cNvPr id="0"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8822" y="5277394"/>
                          <a:ext cx="7596559" cy="58782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5" name="Slide Number Placeholder 14"/>
          <p:cNvSpPr>
            <a:spLocks noGrp="1"/>
          </p:cNvSpPr>
          <p:nvPr>
            <p:ph type="sldNum" sz="quarter" idx="12"/>
          </p:nvPr>
        </p:nvSpPr>
        <p:spPr/>
        <p:txBody>
          <a:bodyPr/>
          <a:lstStyle/>
          <a:p>
            <a:fld id="{58FA4A8D-15F0-4318-8A07-17358D2B8B2D}" type="slidenum">
              <a:rPr lang="en-US" smtClean="0"/>
              <a:pPr/>
              <a:t>38</a:t>
            </a:fld>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5281"/>
                                        </p:tgtEl>
                                        <p:attrNameLst>
                                          <p:attrName>style.visibility</p:attrName>
                                        </p:attrNameLst>
                                      </p:cBhvr>
                                      <p:to>
                                        <p:strVal val="visible"/>
                                      </p:to>
                                    </p:set>
                                    <p:anim calcmode="lin" valueType="num">
                                      <p:cBhvr additive="base">
                                        <p:cTn id="13" dur="500" fill="hold"/>
                                        <p:tgtEl>
                                          <p:spTgt spid="225281"/>
                                        </p:tgtEl>
                                        <p:attrNameLst>
                                          <p:attrName>ppt_x</p:attrName>
                                        </p:attrNameLst>
                                      </p:cBhvr>
                                      <p:tavLst>
                                        <p:tav tm="0">
                                          <p:val>
                                            <p:strVal val="#ppt_x"/>
                                          </p:val>
                                        </p:tav>
                                        <p:tav tm="100000">
                                          <p:val>
                                            <p:strVal val="#ppt_x"/>
                                          </p:val>
                                        </p:tav>
                                      </p:tavLst>
                                    </p:anim>
                                    <p:anim calcmode="lin" valueType="num">
                                      <p:cBhvr additive="base">
                                        <p:cTn id="14" dur="500" fill="hold"/>
                                        <p:tgtEl>
                                          <p:spTgt spid="22528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5286"/>
                                        </p:tgtEl>
                                        <p:attrNameLst>
                                          <p:attrName>style.visibility</p:attrName>
                                        </p:attrNameLst>
                                      </p:cBhvr>
                                      <p:to>
                                        <p:strVal val="visible"/>
                                      </p:to>
                                    </p:set>
                                    <p:anim calcmode="lin" valueType="num">
                                      <p:cBhvr additive="base">
                                        <p:cTn id="19" dur="500" fill="hold"/>
                                        <p:tgtEl>
                                          <p:spTgt spid="225286"/>
                                        </p:tgtEl>
                                        <p:attrNameLst>
                                          <p:attrName>ppt_x</p:attrName>
                                        </p:attrNameLst>
                                      </p:cBhvr>
                                      <p:tavLst>
                                        <p:tav tm="0">
                                          <p:val>
                                            <p:strVal val="#ppt_x"/>
                                          </p:val>
                                        </p:tav>
                                        <p:tav tm="100000">
                                          <p:val>
                                            <p:strVal val="#ppt_x"/>
                                          </p:val>
                                        </p:tav>
                                      </p:tavLst>
                                    </p:anim>
                                    <p:anim calcmode="lin" valueType="num">
                                      <p:cBhvr additive="base">
                                        <p:cTn id="20" dur="500" fill="hold"/>
                                        <p:tgtEl>
                                          <p:spTgt spid="22528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15950" y="1752600"/>
            <a:ext cx="8056563" cy="2508250"/>
          </a:xfrm>
        </p:spPr>
        <p:txBody>
          <a:bodyPr/>
          <a:lstStyle/>
          <a:p>
            <a:r>
              <a:rPr lang="en-US" sz="4000"/>
              <a:t>Rela</a:t>
            </a:r>
            <a:r>
              <a:rPr lang="ro-RO" sz="4000"/>
              <a:t>ţ</a:t>
            </a:r>
            <a:r>
              <a:rPr lang="en-US" sz="4000"/>
              <a:t>ii </a:t>
            </a:r>
            <a:r>
              <a:rPr lang="ro-RO" sz="4000"/>
              <a:t>î</a:t>
            </a:r>
            <a:r>
              <a:rPr lang="en-US" sz="4000"/>
              <a:t>ntre parametri cinematici a dou</a:t>
            </a:r>
            <a:r>
              <a:rPr lang="ro-RO" sz="4000"/>
              <a:t>ă</a:t>
            </a:r>
            <a:r>
              <a:rPr lang="en-US" sz="4000"/>
              <a:t> puncte apar</a:t>
            </a:r>
            <a:r>
              <a:rPr lang="ro-RO" sz="4000"/>
              <a:t>ţ</a:t>
            </a:r>
            <a:r>
              <a:rPr lang="en-US" sz="4000"/>
              <a:t>in</a:t>
            </a:r>
            <a:r>
              <a:rPr lang="ro-RO" sz="4000"/>
              <a:t>â</a:t>
            </a:r>
            <a:r>
              <a:rPr lang="en-US" sz="4000"/>
              <a:t>nd aceluia</a:t>
            </a:r>
            <a:r>
              <a:rPr lang="ro-RO" sz="4000"/>
              <a:t>ş</a:t>
            </a:r>
            <a:r>
              <a:rPr lang="en-US" sz="4000"/>
              <a:t>i element (Rela</a:t>
            </a:r>
            <a:r>
              <a:rPr lang="ro-RO" sz="4000"/>
              <a:t>ţ</a:t>
            </a:r>
            <a:r>
              <a:rPr lang="en-US" sz="4000"/>
              <a:t>iile lui EULER)</a:t>
            </a:r>
          </a:p>
        </p:txBody>
      </p:sp>
      <p:sp>
        <p:nvSpPr>
          <p:cNvPr id="4" name="Slide Number Placeholder 3"/>
          <p:cNvSpPr>
            <a:spLocks noGrp="1"/>
          </p:cNvSpPr>
          <p:nvPr>
            <p:ph type="sldNum" sz="quarter" idx="12"/>
          </p:nvPr>
        </p:nvSpPr>
        <p:spPr/>
        <p:txBody>
          <a:bodyPr/>
          <a:lstStyle/>
          <a:p>
            <a:fld id="{F51823F4-3EC1-47E9-A0F9-454BBCE96BE4}" type="slidenum">
              <a:rPr lang="en-US" smtClean="0"/>
              <a:pPr/>
              <a:t>4</a:t>
            </a:fld>
            <a:endParaRPr lang="en-US"/>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41" name="Rectangle 21"/>
          <p:cNvSpPr>
            <a:spLocks noChangeArrowheads="1"/>
          </p:cNvSpPr>
          <p:nvPr/>
        </p:nvSpPr>
        <p:spPr bwMode="auto">
          <a:xfrm>
            <a:off x="0" y="3071813"/>
            <a:ext cx="9144000" cy="0"/>
          </a:xfrm>
          <a:prstGeom prst="rect">
            <a:avLst/>
          </a:prstGeom>
          <a:noFill/>
          <a:ln w="9525">
            <a:noFill/>
            <a:miter lim="800000"/>
            <a:headEnd/>
            <a:tailEnd/>
          </a:ln>
          <a:effectLst/>
        </p:spPr>
        <p:txBody>
          <a:bodyPr wrap="none" lIns="92075" tIns="46038" rIns="92075" bIns="46038" anchor="ctr">
            <a:spAutoFit/>
          </a:bodyPr>
          <a:lstStyle/>
          <a:p>
            <a:endParaRPr lang="en-US"/>
          </a:p>
        </p:txBody>
      </p:sp>
      <p:graphicFrame>
        <p:nvGraphicFramePr>
          <p:cNvPr id="56340" name="Object 20"/>
          <p:cNvGraphicFramePr>
            <a:graphicFrameLocks noChangeAspect="1"/>
          </p:cNvGraphicFramePr>
          <p:nvPr/>
        </p:nvGraphicFramePr>
        <p:xfrm>
          <a:off x="4767263" y="2576513"/>
          <a:ext cx="3076575" cy="714375"/>
        </p:xfrm>
        <a:graphic>
          <a:graphicData uri="http://schemas.openxmlformats.org/presentationml/2006/ole">
            <mc:AlternateContent xmlns:mc="http://schemas.openxmlformats.org/markup-compatibility/2006">
              <mc:Choice xmlns:v="urn:schemas-microsoft-com:vml" Requires="v">
                <p:oleObj spid="_x0000_s56342" name="Equation" r:id="rId3" imgW="3073400" imgH="711200" progId="Equation.3">
                  <p:embed/>
                </p:oleObj>
              </mc:Choice>
              <mc:Fallback>
                <p:oleObj name="Equation" r:id="rId3" imgW="3073400" imgH="711200" progId="Equation.3">
                  <p:embed/>
                  <p:pic>
                    <p:nvPicPr>
                      <p:cNvPr id="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7263" y="2576513"/>
                        <a:ext cx="3076575" cy="714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56360" name="Group 40"/>
          <p:cNvGrpSpPr>
            <a:grpSpLocks/>
          </p:cNvGrpSpPr>
          <p:nvPr/>
        </p:nvGrpSpPr>
        <p:grpSpPr bwMode="auto">
          <a:xfrm>
            <a:off x="425450" y="1747838"/>
            <a:ext cx="4178300" cy="4087812"/>
            <a:chOff x="3243" y="2754"/>
            <a:chExt cx="5142" cy="3206"/>
          </a:xfrm>
        </p:grpSpPr>
        <p:sp>
          <p:nvSpPr>
            <p:cNvPr id="56361" name="Text Box 41"/>
            <p:cNvSpPr txBox="1">
              <a:spLocks noChangeArrowheads="1"/>
            </p:cNvSpPr>
            <p:nvPr/>
          </p:nvSpPr>
          <p:spPr bwMode="auto">
            <a:xfrm>
              <a:off x="7062" y="5094"/>
              <a:ext cx="1323" cy="855"/>
            </a:xfrm>
            <a:prstGeom prst="rect">
              <a:avLst/>
            </a:prstGeom>
            <a:solidFill>
              <a:srgbClr val="FFFFFF">
                <a:alpha val="0"/>
              </a:srgbClr>
            </a:solidFill>
            <a:ln w="9525">
              <a:noFill/>
              <a:miter lim="800000"/>
              <a:headEnd/>
              <a:tailEnd/>
            </a:ln>
          </p:spPr>
          <p:txBody>
            <a:bodyPr/>
            <a:lstStyle/>
            <a:p>
              <a:pPr marL="342900" indent="-342900">
                <a:buFont typeface="Monotype Sorts" pitchFamily="2" charset="2"/>
                <a:buNone/>
              </a:pPr>
              <a:r>
                <a:rPr lang="en-US" sz="1600">
                  <a:effectLst/>
                </a:rPr>
                <a:t>O</a:t>
              </a:r>
              <a:r>
                <a:rPr lang="en-US" sz="1600">
                  <a:effectLst/>
                  <a:sym typeface="Symbol" pitchFamily="18" charset="2"/>
                </a:rPr>
                <a:t></a:t>
              </a:r>
              <a:r>
                <a:rPr lang="en-US" sz="1600">
                  <a:effectLst/>
                </a:rPr>
                <a:t>F</a:t>
              </a:r>
              <a:endParaRPr lang="en-US">
                <a:effectLst>
                  <a:outerShdw blurRad="38100" dist="38100" dir="2700000" algn="tl">
                    <a:srgbClr val="C0C0C0"/>
                  </a:outerShdw>
                </a:effectLst>
              </a:endParaRPr>
            </a:p>
          </p:txBody>
        </p:sp>
        <p:sp>
          <p:nvSpPr>
            <p:cNvPr id="56362" name="Oval 42"/>
            <p:cNvSpPr>
              <a:spLocks noChangeArrowheads="1"/>
            </p:cNvSpPr>
            <p:nvPr/>
          </p:nvSpPr>
          <p:spPr bwMode="auto">
            <a:xfrm>
              <a:off x="7080" y="5319"/>
              <a:ext cx="132" cy="214"/>
            </a:xfrm>
            <a:prstGeom prst="ellipse">
              <a:avLst/>
            </a:prstGeom>
            <a:solidFill>
              <a:srgbClr val="FFFFFF">
                <a:alpha val="0"/>
              </a:srgbClr>
            </a:solidFill>
            <a:ln w="9525">
              <a:solidFill>
                <a:srgbClr val="000000"/>
              </a:solidFill>
              <a:round/>
              <a:headEnd/>
              <a:tailEnd/>
            </a:ln>
          </p:spPr>
          <p:txBody>
            <a:bodyPr/>
            <a:lstStyle/>
            <a:p>
              <a:endParaRPr lang="en-US"/>
            </a:p>
          </p:txBody>
        </p:sp>
        <p:sp>
          <p:nvSpPr>
            <p:cNvPr id="56363" name="Line 43"/>
            <p:cNvSpPr>
              <a:spLocks noChangeShapeType="1"/>
            </p:cNvSpPr>
            <p:nvPr/>
          </p:nvSpPr>
          <p:spPr bwMode="auto">
            <a:xfrm flipH="1">
              <a:off x="3971" y="5533"/>
              <a:ext cx="3109" cy="0"/>
            </a:xfrm>
            <a:prstGeom prst="line">
              <a:avLst/>
            </a:prstGeom>
            <a:noFill/>
            <a:ln w="9525">
              <a:solidFill>
                <a:srgbClr val="000000"/>
              </a:solidFill>
              <a:round/>
              <a:headEnd/>
              <a:tailEnd type="triangle" w="med" len="med"/>
            </a:ln>
          </p:spPr>
          <p:txBody>
            <a:bodyPr/>
            <a:lstStyle/>
            <a:p>
              <a:endParaRPr lang="en-US"/>
            </a:p>
          </p:txBody>
        </p:sp>
        <p:sp>
          <p:nvSpPr>
            <p:cNvPr id="56364" name="Oval 44"/>
            <p:cNvSpPr>
              <a:spLocks noChangeArrowheads="1"/>
            </p:cNvSpPr>
            <p:nvPr/>
          </p:nvSpPr>
          <p:spPr bwMode="auto">
            <a:xfrm>
              <a:off x="3838" y="5319"/>
              <a:ext cx="133" cy="214"/>
            </a:xfrm>
            <a:prstGeom prst="ellipse">
              <a:avLst/>
            </a:prstGeom>
            <a:solidFill>
              <a:srgbClr val="FFFFFF">
                <a:alpha val="0"/>
              </a:srgbClr>
            </a:solidFill>
            <a:ln w="9525">
              <a:solidFill>
                <a:srgbClr val="000000"/>
              </a:solidFill>
              <a:round/>
              <a:headEnd/>
              <a:tailEnd/>
            </a:ln>
          </p:spPr>
          <p:txBody>
            <a:bodyPr/>
            <a:lstStyle/>
            <a:p>
              <a:endParaRPr lang="en-US"/>
            </a:p>
          </p:txBody>
        </p:sp>
        <p:sp>
          <p:nvSpPr>
            <p:cNvPr id="56365" name="Line 45"/>
            <p:cNvSpPr>
              <a:spLocks noChangeShapeType="1"/>
            </p:cNvSpPr>
            <p:nvPr/>
          </p:nvSpPr>
          <p:spPr bwMode="auto">
            <a:xfrm flipV="1">
              <a:off x="3904" y="3395"/>
              <a:ext cx="860" cy="2138"/>
            </a:xfrm>
            <a:prstGeom prst="line">
              <a:avLst/>
            </a:prstGeom>
            <a:noFill/>
            <a:ln w="9525">
              <a:solidFill>
                <a:srgbClr val="000000"/>
              </a:solidFill>
              <a:round/>
              <a:headEnd/>
              <a:tailEnd type="triangle" w="med" len="med"/>
            </a:ln>
          </p:spPr>
          <p:txBody>
            <a:bodyPr/>
            <a:lstStyle/>
            <a:p>
              <a:endParaRPr lang="en-US"/>
            </a:p>
          </p:txBody>
        </p:sp>
        <p:sp>
          <p:nvSpPr>
            <p:cNvPr id="56366" name="Oval 46"/>
            <p:cNvSpPr>
              <a:spLocks noChangeArrowheads="1"/>
            </p:cNvSpPr>
            <p:nvPr/>
          </p:nvSpPr>
          <p:spPr bwMode="auto">
            <a:xfrm>
              <a:off x="4764" y="3182"/>
              <a:ext cx="133" cy="213"/>
            </a:xfrm>
            <a:prstGeom prst="ellipse">
              <a:avLst/>
            </a:prstGeom>
            <a:solidFill>
              <a:srgbClr val="FFFFFF">
                <a:alpha val="0"/>
              </a:srgbClr>
            </a:solidFill>
            <a:ln w="9525">
              <a:solidFill>
                <a:srgbClr val="000000"/>
              </a:solidFill>
              <a:round/>
              <a:headEnd/>
              <a:tailEnd/>
            </a:ln>
          </p:spPr>
          <p:txBody>
            <a:bodyPr/>
            <a:lstStyle/>
            <a:p>
              <a:endParaRPr lang="en-US"/>
            </a:p>
          </p:txBody>
        </p:sp>
        <p:sp>
          <p:nvSpPr>
            <p:cNvPr id="56367" name="Line 47"/>
            <p:cNvSpPr>
              <a:spLocks noChangeShapeType="1"/>
            </p:cNvSpPr>
            <p:nvPr/>
          </p:nvSpPr>
          <p:spPr bwMode="auto">
            <a:xfrm flipH="1" flipV="1">
              <a:off x="4831" y="3395"/>
              <a:ext cx="2315" cy="1924"/>
            </a:xfrm>
            <a:prstGeom prst="line">
              <a:avLst/>
            </a:prstGeom>
            <a:noFill/>
            <a:ln w="9525">
              <a:solidFill>
                <a:srgbClr val="000000"/>
              </a:solidFill>
              <a:round/>
              <a:headEnd/>
              <a:tailEnd type="triangle" w="med" len="med"/>
            </a:ln>
          </p:spPr>
          <p:txBody>
            <a:bodyPr/>
            <a:lstStyle/>
            <a:p>
              <a:endParaRPr lang="en-US"/>
            </a:p>
          </p:txBody>
        </p:sp>
        <p:sp>
          <p:nvSpPr>
            <p:cNvPr id="56368" name="Text Box 48"/>
            <p:cNvSpPr txBox="1">
              <a:spLocks noChangeArrowheads="1"/>
            </p:cNvSpPr>
            <p:nvPr/>
          </p:nvSpPr>
          <p:spPr bwMode="auto">
            <a:xfrm>
              <a:off x="5029" y="5105"/>
              <a:ext cx="794" cy="855"/>
            </a:xfrm>
            <a:prstGeom prst="rect">
              <a:avLst/>
            </a:prstGeom>
            <a:solidFill>
              <a:srgbClr val="FFFFFF">
                <a:alpha val="0"/>
              </a:srgbClr>
            </a:solidFill>
            <a:ln w="9525">
              <a:noFill/>
              <a:miter lim="800000"/>
              <a:headEnd/>
              <a:tailEnd/>
            </a:ln>
          </p:spPr>
          <p:txBody>
            <a:bodyPr/>
            <a:lstStyle/>
            <a:p>
              <a:pPr marL="342900" indent="-342900">
                <a:buFont typeface="Monotype Sorts" pitchFamily="2" charset="2"/>
                <a:buNone/>
              </a:pPr>
              <a:r>
                <a:rPr lang="en-US" sz="2400">
                  <a:effectLst/>
                </a:rPr>
                <a:t>r</a:t>
              </a:r>
              <a:r>
                <a:rPr lang="en-US" sz="2400" baseline="-25000">
                  <a:effectLst/>
                </a:rPr>
                <a:t>A</a:t>
              </a:r>
              <a:endParaRPr lang="en-US" sz="2400">
                <a:effectLst>
                  <a:outerShdw blurRad="38100" dist="38100" dir="2700000" algn="tl">
                    <a:srgbClr val="C0C0C0"/>
                  </a:outerShdw>
                </a:effectLst>
              </a:endParaRPr>
            </a:p>
          </p:txBody>
        </p:sp>
        <p:sp>
          <p:nvSpPr>
            <p:cNvPr id="56369" name="Line 49"/>
            <p:cNvSpPr>
              <a:spLocks noChangeShapeType="1"/>
            </p:cNvSpPr>
            <p:nvPr/>
          </p:nvSpPr>
          <p:spPr bwMode="auto">
            <a:xfrm>
              <a:off x="5095" y="5105"/>
              <a:ext cx="463" cy="0"/>
            </a:xfrm>
            <a:prstGeom prst="line">
              <a:avLst/>
            </a:prstGeom>
            <a:noFill/>
            <a:ln w="9525">
              <a:solidFill>
                <a:srgbClr val="000000"/>
              </a:solidFill>
              <a:round/>
              <a:headEnd/>
              <a:tailEnd/>
            </a:ln>
          </p:spPr>
          <p:txBody>
            <a:bodyPr/>
            <a:lstStyle/>
            <a:p>
              <a:endParaRPr lang="en-US"/>
            </a:p>
          </p:txBody>
        </p:sp>
        <p:sp>
          <p:nvSpPr>
            <p:cNvPr id="56370" name="Text Box 50"/>
            <p:cNvSpPr txBox="1">
              <a:spLocks noChangeArrowheads="1"/>
            </p:cNvSpPr>
            <p:nvPr/>
          </p:nvSpPr>
          <p:spPr bwMode="auto">
            <a:xfrm>
              <a:off x="3971" y="4037"/>
              <a:ext cx="793" cy="855"/>
            </a:xfrm>
            <a:prstGeom prst="rect">
              <a:avLst/>
            </a:prstGeom>
            <a:solidFill>
              <a:srgbClr val="FFFFFF">
                <a:alpha val="0"/>
              </a:srgbClr>
            </a:solidFill>
            <a:ln w="9525">
              <a:noFill/>
              <a:miter lim="800000"/>
              <a:headEnd/>
              <a:tailEnd/>
            </a:ln>
          </p:spPr>
          <p:txBody>
            <a:bodyPr/>
            <a:lstStyle/>
            <a:p>
              <a:pPr marL="342900" indent="-342900">
                <a:buFont typeface="Monotype Sorts" pitchFamily="2" charset="2"/>
                <a:buNone/>
              </a:pPr>
              <a:r>
                <a:rPr lang="en-US" sz="2400">
                  <a:effectLst/>
                </a:rPr>
                <a:t>l</a:t>
              </a:r>
              <a:r>
                <a:rPr lang="en-US" sz="2400" baseline="-25000">
                  <a:effectLst/>
                </a:rPr>
                <a:t>AB</a:t>
              </a:r>
              <a:endParaRPr lang="en-US" sz="2400">
                <a:effectLst>
                  <a:outerShdw blurRad="38100" dist="38100" dir="2700000" algn="tl">
                    <a:srgbClr val="C0C0C0"/>
                  </a:outerShdw>
                </a:effectLst>
              </a:endParaRPr>
            </a:p>
          </p:txBody>
        </p:sp>
        <p:sp>
          <p:nvSpPr>
            <p:cNvPr id="56371" name="Line 51"/>
            <p:cNvSpPr>
              <a:spLocks noChangeShapeType="1"/>
            </p:cNvSpPr>
            <p:nvPr/>
          </p:nvSpPr>
          <p:spPr bwMode="auto">
            <a:xfrm>
              <a:off x="4103" y="4037"/>
              <a:ext cx="463" cy="0"/>
            </a:xfrm>
            <a:prstGeom prst="line">
              <a:avLst/>
            </a:prstGeom>
            <a:noFill/>
            <a:ln w="9525">
              <a:solidFill>
                <a:srgbClr val="000000"/>
              </a:solidFill>
              <a:round/>
              <a:headEnd/>
              <a:tailEnd/>
            </a:ln>
          </p:spPr>
          <p:txBody>
            <a:bodyPr/>
            <a:lstStyle/>
            <a:p>
              <a:endParaRPr lang="en-US"/>
            </a:p>
          </p:txBody>
        </p:sp>
        <p:sp>
          <p:nvSpPr>
            <p:cNvPr id="56372" name="Text Box 52"/>
            <p:cNvSpPr txBox="1">
              <a:spLocks noChangeArrowheads="1"/>
            </p:cNvSpPr>
            <p:nvPr/>
          </p:nvSpPr>
          <p:spPr bwMode="auto">
            <a:xfrm>
              <a:off x="5426" y="3823"/>
              <a:ext cx="794" cy="855"/>
            </a:xfrm>
            <a:prstGeom prst="rect">
              <a:avLst/>
            </a:prstGeom>
            <a:solidFill>
              <a:srgbClr val="FFFFFF">
                <a:alpha val="0"/>
              </a:srgbClr>
            </a:solidFill>
            <a:ln w="9525">
              <a:noFill/>
              <a:miter lim="800000"/>
              <a:headEnd/>
              <a:tailEnd/>
            </a:ln>
          </p:spPr>
          <p:txBody>
            <a:bodyPr/>
            <a:lstStyle/>
            <a:p>
              <a:pPr marL="342900" indent="-342900">
                <a:buFont typeface="Monotype Sorts" pitchFamily="2" charset="2"/>
                <a:buNone/>
              </a:pPr>
              <a:r>
                <a:rPr lang="en-US" sz="2400">
                  <a:effectLst/>
                </a:rPr>
                <a:t>r</a:t>
              </a:r>
              <a:r>
                <a:rPr lang="en-US" sz="2400" b="1" baseline="-25000">
                  <a:effectLst/>
                </a:rPr>
                <a:t>B</a:t>
              </a:r>
              <a:endParaRPr lang="en-US" sz="2400">
                <a:effectLst>
                  <a:outerShdw blurRad="38100" dist="38100" dir="2700000" algn="tl">
                    <a:srgbClr val="C0C0C0"/>
                  </a:outerShdw>
                </a:effectLst>
              </a:endParaRPr>
            </a:p>
          </p:txBody>
        </p:sp>
        <p:sp>
          <p:nvSpPr>
            <p:cNvPr id="56373" name="Line 53"/>
            <p:cNvSpPr>
              <a:spLocks noChangeShapeType="1"/>
            </p:cNvSpPr>
            <p:nvPr/>
          </p:nvSpPr>
          <p:spPr bwMode="auto">
            <a:xfrm>
              <a:off x="5492" y="3823"/>
              <a:ext cx="463" cy="0"/>
            </a:xfrm>
            <a:prstGeom prst="line">
              <a:avLst/>
            </a:prstGeom>
            <a:noFill/>
            <a:ln w="9525">
              <a:solidFill>
                <a:srgbClr val="000000"/>
              </a:solidFill>
              <a:round/>
              <a:headEnd/>
              <a:tailEnd/>
            </a:ln>
          </p:spPr>
          <p:txBody>
            <a:bodyPr/>
            <a:lstStyle/>
            <a:p>
              <a:endParaRPr lang="en-US"/>
            </a:p>
          </p:txBody>
        </p:sp>
        <p:sp>
          <p:nvSpPr>
            <p:cNvPr id="56374" name="Freeform 54"/>
            <p:cNvSpPr>
              <a:spLocks/>
            </p:cNvSpPr>
            <p:nvPr/>
          </p:nvSpPr>
          <p:spPr bwMode="auto">
            <a:xfrm>
              <a:off x="3337" y="2860"/>
              <a:ext cx="1966" cy="3036"/>
            </a:xfrm>
            <a:custGeom>
              <a:avLst/>
              <a:gdLst/>
              <a:ahLst/>
              <a:cxnLst>
                <a:cxn ang="0">
                  <a:pos x="720" y="217"/>
                </a:cxn>
                <a:cxn ang="0">
                  <a:pos x="480" y="352"/>
                </a:cxn>
                <a:cxn ang="0">
                  <a:pos x="420" y="442"/>
                </a:cxn>
                <a:cxn ang="0">
                  <a:pos x="360" y="532"/>
                </a:cxn>
                <a:cxn ang="0">
                  <a:pos x="285" y="622"/>
                </a:cxn>
                <a:cxn ang="0">
                  <a:pos x="225" y="727"/>
                </a:cxn>
                <a:cxn ang="0">
                  <a:pos x="210" y="787"/>
                </a:cxn>
                <a:cxn ang="0">
                  <a:pos x="165" y="877"/>
                </a:cxn>
                <a:cxn ang="0">
                  <a:pos x="150" y="937"/>
                </a:cxn>
                <a:cxn ang="0">
                  <a:pos x="120" y="982"/>
                </a:cxn>
                <a:cxn ang="0">
                  <a:pos x="90" y="1102"/>
                </a:cxn>
                <a:cxn ang="0">
                  <a:pos x="45" y="1207"/>
                </a:cxn>
                <a:cxn ang="0">
                  <a:pos x="30" y="1267"/>
                </a:cxn>
                <a:cxn ang="0">
                  <a:pos x="0" y="1357"/>
                </a:cxn>
                <a:cxn ang="0">
                  <a:pos x="15" y="2242"/>
                </a:cxn>
                <a:cxn ang="0">
                  <a:pos x="135" y="2422"/>
                </a:cxn>
                <a:cxn ang="0">
                  <a:pos x="270" y="2467"/>
                </a:cxn>
                <a:cxn ang="0">
                  <a:pos x="465" y="2557"/>
                </a:cxn>
                <a:cxn ang="0">
                  <a:pos x="780" y="2542"/>
                </a:cxn>
                <a:cxn ang="0">
                  <a:pos x="915" y="2437"/>
                </a:cxn>
                <a:cxn ang="0">
                  <a:pos x="1110" y="2227"/>
                </a:cxn>
                <a:cxn ang="0">
                  <a:pos x="1290" y="1942"/>
                </a:cxn>
                <a:cxn ang="0">
                  <a:pos x="1350" y="1807"/>
                </a:cxn>
                <a:cxn ang="0">
                  <a:pos x="1440" y="1387"/>
                </a:cxn>
                <a:cxn ang="0">
                  <a:pos x="1170" y="97"/>
                </a:cxn>
                <a:cxn ang="0">
                  <a:pos x="600" y="187"/>
                </a:cxn>
                <a:cxn ang="0">
                  <a:pos x="585" y="277"/>
                </a:cxn>
              </a:cxnLst>
              <a:rect l="0" t="0" r="r" b="b"/>
              <a:pathLst>
                <a:path w="1694" h="2557">
                  <a:moveTo>
                    <a:pt x="720" y="217"/>
                  </a:moveTo>
                  <a:cubicBezTo>
                    <a:pt x="591" y="239"/>
                    <a:pt x="565" y="267"/>
                    <a:pt x="480" y="352"/>
                  </a:cubicBezTo>
                  <a:cubicBezTo>
                    <a:pt x="451" y="438"/>
                    <a:pt x="486" y="358"/>
                    <a:pt x="420" y="442"/>
                  </a:cubicBezTo>
                  <a:cubicBezTo>
                    <a:pt x="398" y="470"/>
                    <a:pt x="385" y="507"/>
                    <a:pt x="360" y="532"/>
                  </a:cubicBezTo>
                  <a:cubicBezTo>
                    <a:pt x="302" y="590"/>
                    <a:pt x="327" y="559"/>
                    <a:pt x="285" y="622"/>
                  </a:cubicBezTo>
                  <a:cubicBezTo>
                    <a:pt x="246" y="780"/>
                    <a:pt x="304" y="588"/>
                    <a:pt x="225" y="727"/>
                  </a:cubicBezTo>
                  <a:cubicBezTo>
                    <a:pt x="215" y="745"/>
                    <a:pt x="216" y="767"/>
                    <a:pt x="210" y="787"/>
                  </a:cubicBezTo>
                  <a:cubicBezTo>
                    <a:pt x="194" y="841"/>
                    <a:pt x="198" y="828"/>
                    <a:pt x="165" y="877"/>
                  </a:cubicBezTo>
                  <a:cubicBezTo>
                    <a:pt x="160" y="897"/>
                    <a:pt x="158" y="918"/>
                    <a:pt x="150" y="937"/>
                  </a:cubicBezTo>
                  <a:cubicBezTo>
                    <a:pt x="143" y="954"/>
                    <a:pt x="126" y="965"/>
                    <a:pt x="120" y="982"/>
                  </a:cubicBezTo>
                  <a:cubicBezTo>
                    <a:pt x="106" y="1021"/>
                    <a:pt x="108" y="1065"/>
                    <a:pt x="90" y="1102"/>
                  </a:cubicBezTo>
                  <a:cubicBezTo>
                    <a:pt x="63" y="1155"/>
                    <a:pt x="60" y="1156"/>
                    <a:pt x="45" y="1207"/>
                  </a:cubicBezTo>
                  <a:cubicBezTo>
                    <a:pt x="39" y="1227"/>
                    <a:pt x="36" y="1247"/>
                    <a:pt x="30" y="1267"/>
                  </a:cubicBezTo>
                  <a:cubicBezTo>
                    <a:pt x="21" y="1297"/>
                    <a:pt x="0" y="1357"/>
                    <a:pt x="0" y="1357"/>
                  </a:cubicBezTo>
                  <a:cubicBezTo>
                    <a:pt x="5" y="1652"/>
                    <a:pt x="5" y="1947"/>
                    <a:pt x="15" y="2242"/>
                  </a:cubicBezTo>
                  <a:cubicBezTo>
                    <a:pt x="17" y="2297"/>
                    <a:pt x="83" y="2393"/>
                    <a:pt x="135" y="2422"/>
                  </a:cubicBezTo>
                  <a:cubicBezTo>
                    <a:pt x="270" y="2497"/>
                    <a:pt x="180" y="2422"/>
                    <a:pt x="270" y="2467"/>
                  </a:cubicBezTo>
                  <a:cubicBezTo>
                    <a:pt x="333" y="2499"/>
                    <a:pt x="399" y="2535"/>
                    <a:pt x="465" y="2557"/>
                  </a:cubicBezTo>
                  <a:cubicBezTo>
                    <a:pt x="570" y="2552"/>
                    <a:pt x="676" y="2555"/>
                    <a:pt x="780" y="2542"/>
                  </a:cubicBezTo>
                  <a:cubicBezTo>
                    <a:pt x="823" y="2537"/>
                    <a:pt x="879" y="2461"/>
                    <a:pt x="915" y="2437"/>
                  </a:cubicBezTo>
                  <a:cubicBezTo>
                    <a:pt x="971" y="2353"/>
                    <a:pt x="1025" y="2284"/>
                    <a:pt x="1110" y="2227"/>
                  </a:cubicBezTo>
                  <a:cubicBezTo>
                    <a:pt x="1170" y="2137"/>
                    <a:pt x="1246" y="2042"/>
                    <a:pt x="1290" y="1942"/>
                  </a:cubicBezTo>
                  <a:cubicBezTo>
                    <a:pt x="1361" y="1781"/>
                    <a:pt x="1282" y="1909"/>
                    <a:pt x="1350" y="1807"/>
                  </a:cubicBezTo>
                  <a:cubicBezTo>
                    <a:pt x="1368" y="1665"/>
                    <a:pt x="1386" y="1521"/>
                    <a:pt x="1440" y="1387"/>
                  </a:cubicBezTo>
                  <a:cubicBezTo>
                    <a:pt x="1520" y="906"/>
                    <a:pt x="1694" y="272"/>
                    <a:pt x="1170" y="97"/>
                  </a:cubicBezTo>
                  <a:cubicBezTo>
                    <a:pt x="918" y="105"/>
                    <a:pt x="725" y="0"/>
                    <a:pt x="600" y="187"/>
                  </a:cubicBezTo>
                  <a:cubicBezTo>
                    <a:pt x="595" y="217"/>
                    <a:pt x="585" y="277"/>
                    <a:pt x="585" y="277"/>
                  </a:cubicBezTo>
                </a:path>
              </a:pathLst>
            </a:custGeom>
            <a:noFill/>
            <a:ln w="9525">
              <a:solidFill>
                <a:srgbClr val="000000"/>
              </a:solidFill>
              <a:round/>
              <a:headEnd/>
              <a:tailEnd/>
            </a:ln>
          </p:spPr>
          <p:txBody>
            <a:bodyPr/>
            <a:lstStyle/>
            <a:p>
              <a:endParaRPr lang="en-US"/>
            </a:p>
          </p:txBody>
        </p:sp>
        <p:sp>
          <p:nvSpPr>
            <p:cNvPr id="56375" name="Text Box 55"/>
            <p:cNvSpPr txBox="1">
              <a:spLocks noChangeArrowheads="1"/>
            </p:cNvSpPr>
            <p:nvPr/>
          </p:nvSpPr>
          <p:spPr bwMode="auto">
            <a:xfrm>
              <a:off x="3243" y="2754"/>
              <a:ext cx="1125" cy="855"/>
            </a:xfrm>
            <a:prstGeom prst="rect">
              <a:avLst/>
            </a:prstGeom>
            <a:solidFill>
              <a:srgbClr val="FFFFFF">
                <a:alpha val="0"/>
              </a:srgbClr>
            </a:solidFill>
            <a:ln w="9525">
              <a:noFill/>
              <a:miter lim="800000"/>
              <a:headEnd/>
              <a:tailEnd/>
            </a:ln>
          </p:spPr>
          <p:txBody>
            <a:bodyPr/>
            <a:lstStyle/>
            <a:p>
              <a:pPr marL="342900" indent="-342900">
                <a:buFont typeface="Monotype Sorts" pitchFamily="2" charset="2"/>
                <a:buNone/>
              </a:pPr>
              <a:r>
                <a:rPr lang="en-US" sz="1600">
                  <a:effectLst/>
                </a:rPr>
                <a:t>(E)</a:t>
              </a:r>
              <a:endParaRPr lang="en-US">
                <a:effectLst>
                  <a:outerShdw blurRad="38100" dist="38100" dir="2700000" algn="tl">
                    <a:srgbClr val="C0C0C0"/>
                  </a:outerShdw>
                </a:effectLst>
              </a:endParaRPr>
            </a:p>
          </p:txBody>
        </p:sp>
        <p:sp>
          <p:nvSpPr>
            <p:cNvPr id="56376" name="Text Box 56"/>
            <p:cNvSpPr txBox="1">
              <a:spLocks noChangeArrowheads="1"/>
            </p:cNvSpPr>
            <p:nvPr/>
          </p:nvSpPr>
          <p:spPr bwMode="auto">
            <a:xfrm>
              <a:off x="3414" y="5274"/>
              <a:ext cx="399" cy="540"/>
            </a:xfrm>
            <a:prstGeom prst="rect">
              <a:avLst/>
            </a:prstGeom>
            <a:solidFill>
              <a:srgbClr val="FFFFFF"/>
            </a:solidFill>
            <a:ln w="9525">
              <a:noFill/>
              <a:miter lim="800000"/>
              <a:headEnd/>
              <a:tailEnd/>
            </a:ln>
          </p:spPr>
          <p:txBody>
            <a:bodyPr/>
            <a:lstStyle/>
            <a:p>
              <a:pPr marL="342900" indent="-342900">
                <a:buFont typeface="Monotype Sorts" pitchFamily="2" charset="2"/>
                <a:buNone/>
              </a:pPr>
              <a:r>
                <a:rPr lang="en-US" sz="2400">
                  <a:effectLst/>
                </a:rPr>
                <a:t>A</a:t>
              </a:r>
              <a:endParaRPr lang="en-US" sz="2400">
                <a:effectLst>
                  <a:outerShdw blurRad="38100" dist="38100" dir="2700000" algn="tl">
                    <a:srgbClr val="C0C0C0"/>
                  </a:outerShdw>
                </a:effectLst>
              </a:endParaRPr>
            </a:p>
          </p:txBody>
        </p:sp>
        <p:sp>
          <p:nvSpPr>
            <p:cNvPr id="56377" name="Text Box 57"/>
            <p:cNvSpPr txBox="1">
              <a:spLocks noChangeArrowheads="1"/>
            </p:cNvSpPr>
            <p:nvPr/>
          </p:nvSpPr>
          <p:spPr bwMode="auto">
            <a:xfrm>
              <a:off x="4956" y="2934"/>
              <a:ext cx="342" cy="540"/>
            </a:xfrm>
            <a:prstGeom prst="rect">
              <a:avLst/>
            </a:prstGeom>
            <a:solidFill>
              <a:srgbClr val="FFFFFF"/>
            </a:solidFill>
            <a:ln w="9525">
              <a:noFill/>
              <a:miter lim="800000"/>
              <a:headEnd/>
              <a:tailEnd/>
            </a:ln>
          </p:spPr>
          <p:txBody>
            <a:bodyPr/>
            <a:lstStyle/>
            <a:p>
              <a:pPr marL="342900" indent="-342900">
                <a:buFont typeface="Monotype Sorts" pitchFamily="2" charset="2"/>
                <a:buNone/>
              </a:pPr>
              <a:r>
                <a:rPr lang="en-US" sz="2400">
                  <a:effectLst/>
                </a:rPr>
                <a:t>B</a:t>
              </a:r>
              <a:endParaRPr lang="en-US" sz="2400">
                <a:effectLst>
                  <a:outerShdw blurRad="38100" dist="38100" dir="2700000" algn="tl">
                    <a:srgbClr val="C0C0C0"/>
                  </a:outerShdw>
                </a:effectLst>
              </a:endParaRPr>
            </a:p>
          </p:txBody>
        </p:sp>
      </p:grpSp>
      <p:sp>
        <p:nvSpPr>
          <p:cNvPr id="23" name="Slide Number Placeholder 22"/>
          <p:cNvSpPr>
            <a:spLocks noGrp="1"/>
          </p:cNvSpPr>
          <p:nvPr>
            <p:ph type="sldNum" sz="quarter" idx="12"/>
          </p:nvPr>
        </p:nvSpPr>
        <p:spPr/>
        <p:txBody>
          <a:bodyPr/>
          <a:lstStyle/>
          <a:p>
            <a:fld id="{7C644759-C27A-479D-BE35-6DDFEB536CDB}" type="slidenum">
              <a:rPr lang="en-US" smtClean="0"/>
              <a:pPr/>
              <a:t>5</a:t>
            </a:fld>
            <a:endParaRPr lang="en-US"/>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1" name="Rectangle 5"/>
          <p:cNvSpPr>
            <a:spLocks noChangeArrowheads="1"/>
          </p:cNvSpPr>
          <p:nvPr/>
        </p:nvSpPr>
        <p:spPr bwMode="auto">
          <a:xfrm>
            <a:off x="0" y="2871788"/>
            <a:ext cx="9144000" cy="0"/>
          </a:xfrm>
          <a:prstGeom prst="rect">
            <a:avLst/>
          </a:prstGeom>
          <a:noFill/>
          <a:ln w="9525">
            <a:noFill/>
            <a:miter lim="800000"/>
            <a:headEnd/>
            <a:tailEnd/>
          </a:ln>
          <a:effectLst/>
        </p:spPr>
        <p:txBody>
          <a:bodyPr wrap="none" lIns="92075" tIns="46038" rIns="92075" bIns="46038" anchor="ctr">
            <a:spAutoFit/>
          </a:bodyPr>
          <a:lstStyle/>
          <a:p>
            <a:endParaRPr lang="en-US"/>
          </a:p>
        </p:txBody>
      </p:sp>
      <p:graphicFrame>
        <p:nvGraphicFramePr>
          <p:cNvPr id="60420" name="Object 4"/>
          <p:cNvGraphicFramePr>
            <a:graphicFrameLocks noChangeAspect="1"/>
          </p:cNvGraphicFramePr>
          <p:nvPr/>
        </p:nvGraphicFramePr>
        <p:xfrm>
          <a:off x="406400" y="3173413"/>
          <a:ext cx="8524875" cy="1420812"/>
        </p:xfrm>
        <a:graphic>
          <a:graphicData uri="http://schemas.openxmlformats.org/presentationml/2006/ole">
            <mc:AlternateContent xmlns:mc="http://schemas.openxmlformats.org/markup-compatibility/2006">
              <mc:Choice xmlns:v="urn:schemas-microsoft-com:vml" Requires="v">
                <p:oleObj spid="_x0000_s60429" name="Equation" r:id="rId3" imgW="4521200" imgH="749300" progId="Equation.3">
                  <p:embed/>
                </p:oleObj>
              </mc:Choice>
              <mc:Fallback>
                <p:oleObj name="Equation" r:id="rId3" imgW="4521200" imgH="7493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400" y="3173413"/>
                        <a:ext cx="8524875" cy="1420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0423" name="Rectangle 7"/>
          <p:cNvSpPr>
            <a:spLocks noChangeArrowheads="1"/>
          </p:cNvSpPr>
          <p:nvPr/>
        </p:nvSpPr>
        <p:spPr bwMode="auto">
          <a:xfrm>
            <a:off x="0" y="3038475"/>
            <a:ext cx="9144000" cy="0"/>
          </a:xfrm>
          <a:prstGeom prst="rect">
            <a:avLst/>
          </a:prstGeom>
          <a:noFill/>
          <a:ln w="9525">
            <a:noFill/>
            <a:miter lim="800000"/>
            <a:headEnd/>
            <a:tailEnd/>
          </a:ln>
          <a:effectLst/>
        </p:spPr>
        <p:txBody>
          <a:bodyPr wrap="none" lIns="92075" tIns="46038" rIns="92075" bIns="46038" anchor="ctr">
            <a:spAutoFit/>
          </a:bodyPr>
          <a:lstStyle/>
          <a:p>
            <a:endParaRPr lang="en-US"/>
          </a:p>
        </p:txBody>
      </p:sp>
      <p:graphicFrame>
        <p:nvGraphicFramePr>
          <p:cNvPr id="60422" name="Object 6"/>
          <p:cNvGraphicFramePr>
            <a:graphicFrameLocks noChangeAspect="1"/>
          </p:cNvGraphicFramePr>
          <p:nvPr/>
        </p:nvGraphicFramePr>
        <p:xfrm>
          <a:off x="893763" y="4883150"/>
          <a:ext cx="7586662" cy="1231900"/>
        </p:xfrm>
        <a:graphic>
          <a:graphicData uri="http://schemas.openxmlformats.org/presentationml/2006/ole">
            <mc:AlternateContent xmlns:mc="http://schemas.openxmlformats.org/markup-compatibility/2006">
              <mc:Choice xmlns:v="urn:schemas-microsoft-com:vml" Requires="v">
                <p:oleObj spid="_x0000_s60430" name="Equation" r:id="rId5" imgW="2730500" imgH="444500" progId="Equation.3">
                  <p:embed/>
                </p:oleObj>
              </mc:Choice>
              <mc:Fallback>
                <p:oleObj name="Equation" r:id="rId5" imgW="2730500" imgH="4445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3763" y="4883150"/>
                        <a:ext cx="7586662" cy="1231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0424" name="Text Box 8"/>
          <p:cNvSpPr txBox="1">
            <a:spLocks noChangeArrowheads="1"/>
          </p:cNvSpPr>
          <p:nvPr/>
        </p:nvSpPr>
        <p:spPr bwMode="auto">
          <a:xfrm>
            <a:off x="374650" y="1677988"/>
            <a:ext cx="6400800" cy="641350"/>
          </a:xfrm>
          <a:prstGeom prst="rect">
            <a:avLst/>
          </a:prstGeom>
          <a:noFill/>
          <a:ln w="9525">
            <a:noFill/>
            <a:miter lim="800000"/>
            <a:headEnd/>
            <a:tailEnd/>
          </a:ln>
          <a:effectLst/>
        </p:spPr>
        <p:txBody>
          <a:bodyPr lIns="92075" tIns="46038" rIns="92075" bIns="46038">
            <a:spAutoFit/>
          </a:bodyPr>
          <a:lstStyle/>
          <a:p>
            <a:pPr marL="342900" indent="-342900">
              <a:spcBef>
                <a:spcPct val="50000"/>
              </a:spcBef>
              <a:buFont typeface="Monotype Sorts" pitchFamily="2" charset="2"/>
              <a:buNone/>
            </a:pPr>
            <a:r>
              <a:rPr lang="en-US" sz="3600">
                <a:effectLst>
                  <a:outerShdw blurRad="38100" dist="38100" dir="2700000" algn="tl">
                    <a:srgbClr val="C0C0C0"/>
                  </a:outerShdw>
                </a:effectLst>
              </a:rPr>
              <a:t>Deriv</a:t>
            </a:r>
            <a:r>
              <a:rPr lang="ro-RO" sz="3600">
                <a:effectLst>
                  <a:outerShdw blurRad="38100" dist="38100" dir="2700000" algn="tl">
                    <a:srgbClr val="C0C0C0"/>
                  </a:outerShdw>
                </a:effectLst>
              </a:rPr>
              <a:t>â</a:t>
            </a:r>
            <a:r>
              <a:rPr lang="en-US" sz="3600">
                <a:effectLst>
                  <a:outerShdw blurRad="38100" dist="38100" dir="2700000" algn="tl">
                    <a:srgbClr val="C0C0C0"/>
                  </a:outerShdw>
                </a:effectLst>
              </a:rPr>
              <a:t>nt rela</a:t>
            </a:r>
            <a:r>
              <a:rPr lang="ro-RO" sz="3600">
                <a:effectLst>
                  <a:outerShdw blurRad="38100" dist="38100" dir="2700000" algn="tl">
                    <a:srgbClr val="C0C0C0"/>
                  </a:outerShdw>
                </a:effectLst>
              </a:rPr>
              <a:t>ţ</a:t>
            </a:r>
            <a:r>
              <a:rPr lang="en-US" sz="3600">
                <a:effectLst>
                  <a:outerShdw blurRad="38100" dist="38100" dir="2700000" algn="tl">
                    <a:srgbClr val="C0C0C0"/>
                  </a:outerShdw>
                </a:effectLst>
              </a:rPr>
              <a:t>ia se ob</a:t>
            </a:r>
            <a:r>
              <a:rPr lang="ro-RO" sz="3600">
                <a:effectLst>
                  <a:outerShdw blurRad="38100" dist="38100" dir="2700000" algn="tl">
                    <a:srgbClr val="C0C0C0"/>
                  </a:outerShdw>
                </a:effectLst>
              </a:rPr>
              <a:t>ţ</a:t>
            </a:r>
            <a:r>
              <a:rPr lang="en-US" sz="3600">
                <a:effectLst>
                  <a:outerShdw blurRad="38100" dist="38100" dir="2700000" algn="tl">
                    <a:srgbClr val="C0C0C0"/>
                  </a:outerShdw>
                </a:effectLst>
              </a:rPr>
              <a:t>ine:</a:t>
            </a:r>
          </a:p>
        </p:txBody>
      </p:sp>
      <p:graphicFrame>
        <p:nvGraphicFramePr>
          <p:cNvPr id="60425" name="Object 9"/>
          <p:cNvGraphicFramePr>
            <a:graphicFrameLocks noChangeAspect="1"/>
          </p:cNvGraphicFramePr>
          <p:nvPr/>
        </p:nvGraphicFramePr>
        <p:xfrm>
          <a:off x="600075" y="538163"/>
          <a:ext cx="3076575" cy="714375"/>
        </p:xfrm>
        <a:graphic>
          <a:graphicData uri="http://schemas.openxmlformats.org/presentationml/2006/ole">
            <mc:AlternateContent xmlns:mc="http://schemas.openxmlformats.org/markup-compatibility/2006">
              <mc:Choice xmlns:v="urn:schemas-microsoft-com:vml" Requires="v">
                <p:oleObj spid="_x0000_s60431" name="Equation" r:id="rId7" imgW="3073400" imgH="711200" progId="Equation.3">
                  <p:embed/>
                </p:oleObj>
              </mc:Choice>
              <mc:Fallback>
                <p:oleObj name="Equation" r:id="rId7" imgW="3073400" imgH="711200" progId="Equation.3">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0075" y="538163"/>
                        <a:ext cx="3076575" cy="714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Slide Number Placeholder 8"/>
          <p:cNvSpPr>
            <a:spLocks noGrp="1"/>
          </p:cNvSpPr>
          <p:nvPr>
            <p:ph type="sldNum" sz="quarter" idx="12"/>
          </p:nvPr>
        </p:nvSpPr>
        <p:spPr/>
        <p:txBody>
          <a:bodyPr/>
          <a:lstStyle/>
          <a:p>
            <a:fld id="{7C644759-C27A-479D-BE35-6DDFEB536CDB}" type="slidenum">
              <a:rPr lang="en-US" smtClean="0"/>
              <a:pPr/>
              <a:t>6</a:t>
            </a:fld>
            <a:endParaRPr lang="en-US"/>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z="4000"/>
              <a:t>Deriv</a:t>
            </a:r>
            <a:r>
              <a:rPr lang="ro-RO" sz="4000"/>
              <a:t>â</a:t>
            </a:r>
            <a:r>
              <a:rPr lang="en-US" sz="4000"/>
              <a:t>nd rela</a:t>
            </a:r>
            <a:r>
              <a:rPr lang="ro-RO" sz="4000"/>
              <a:t>ţ</a:t>
            </a:r>
            <a:r>
              <a:rPr lang="en-US" sz="4000"/>
              <a:t>ia vitezei se ob</a:t>
            </a:r>
            <a:r>
              <a:rPr lang="ro-RO" sz="4000"/>
              <a:t>ţ</a:t>
            </a:r>
            <a:r>
              <a:rPr lang="en-US" sz="4000"/>
              <a:t>ine:</a:t>
            </a:r>
          </a:p>
        </p:txBody>
      </p:sp>
      <p:sp>
        <p:nvSpPr>
          <p:cNvPr id="61445" name="Rectangle 5"/>
          <p:cNvSpPr>
            <a:spLocks noChangeArrowheads="1"/>
          </p:cNvSpPr>
          <p:nvPr/>
        </p:nvSpPr>
        <p:spPr bwMode="auto">
          <a:xfrm>
            <a:off x="0" y="3152775"/>
            <a:ext cx="9144000" cy="0"/>
          </a:xfrm>
          <a:prstGeom prst="rect">
            <a:avLst/>
          </a:prstGeom>
          <a:noFill/>
          <a:ln w="9525">
            <a:noFill/>
            <a:miter lim="800000"/>
            <a:headEnd/>
            <a:tailEnd/>
          </a:ln>
          <a:effectLst/>
        </p:spPr>
        <p:txBody>
          <a:bodyPr wrap="none" lIns="92075" tIns="46038" rIns="92075" bIns="46038" anchor="ctr">
            <a:spAutoFit/>
          </a:bodyPr>
          <a:lstStyle/>
          <a:p>
            <a:endParaRPr lang="en-US"/>
          </a:p>
        </p:txBody>
      </p:sp>
      <p:graphicFrame>
        <p:nvGraphicFramePr>
          <p:cNvPr id="61444" name="Object 4"/>
          <p:cNvGraphicFramePr>
            <a:graphicFrameLocks noChangeAspect="1"/>
          </p:cNvGraphicFramePr>
          <p:nvPr/>
        </p:nvGraphicFramePr>
        <p:xfrm>
          <a:off x="276225" y="2103438"/>
          <a:ext cx="8867775" cy="552450"/>
        </p:xfrm>
        <a:graphic>
          <a:graphicData uri="http://schemas.openxmlformats.org/presentationml/2006/ole">
            <mc:AlternateContent xmlns:mc="http://schemas.openxmlformats.org/markup-compatibility/2006">
              <mc:Choice xmlns:v="urn:schemas-microsoft-com:vml" Requires="v">
                <p:oleObj spid="_x0000_s61453" name="Equation" r:id="rId3" imgW="6819900" imgH="431800" progId="Equation.3">
                  <p:embed/>
                </p:oleObj>
              </mc:Choice>
              <mc:Fallback>
                <p:oleObj name="Equation" r:id="rId3" imgW="6819900" imgH="4318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225" y="2103438"/>
                        <a:ext cx="8867775" cy="552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47" name="Rectangle 7"/>
          <p:cNvSpPr>
            <a:spLocks noChangeArrowheads="1"/>
          </p:cNvSpPr>
          <p:nvPr/>
        </p:nvSpPr>
        <p:spPr bwMode="auto">
          <a:xfrm>
            <a:off x="0" y="3133725"/>
            <a:ext cx="9144000" cy="0"/>
          </a:xfrm>
          <a:prstGeom prst="rect">
            <a:avLst/>
          </a:prstGeom>
          <a:noFill/>
          <a:ln w="9525">
            <a:noFill/>
            <a:miter lim="800000"/>
            <a:headEnd/>
            <a:tailEnd/>
          </a:ln>
          <a:effectLst/>
        </p:spPr>
        <p:txBody>
          <a:bodyPr wrap="none" lIns="92075" tIns="46038" rIns="92075" bIns="46038" anchor="ctr">
            <a:spAutoFit/>
          </a:bodyPr>
          <a:lstStyle/>
          <a:p>
            <a:endParaRPr lang="en-US"/>
          </a:p>
        </p:txBody>
      </p:sp>
      <p:graphicFrame>
        <p:nvGraphicFramePr>
          <p:cNvPr id="61446" name="Object 6"/>
          <p:cNvGraphicFramePr>
            <a:graphicFrameLocks noChangeAspect="1"/>
          </p:cNvGraphicFramePr>
          <p:nvPr/>
        </p:nvGraphicFramePr>
        <p:xfrm>
          <a:off x="1154113" y="3133725"/>
          <a:ext cx="7200900" cy="590550"/>
        </p:xfrm>
        <a:graphic>
          <a:graphicData uri="http://schemas.openxmlformats.org/presentationml/2006/ole">
            <mc:AlternateContent xmlns:mc="http://schemas.openxmlformats.org/markup-compatibility/2006">
              <mc:Choice xmlns:v="urn:schemas-microsoft-com:vml" Requires="v">
                <p:oleObj spid="_x0000_s61454" name="Equation" r:id="rId5" imgW="5270500" imgH="431800" progId="Equation.3">
                  <p:embed/>
                </p:oleObj>
              </mc:Choice>
              <mc:Fallback>
                <p:oleObj name="Equation" r:id="rId5" imgW="5270500" imgH="4318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54113" y="3133725"/>
                        <a:ext cx="7200900"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48" name="Text Box 8"/>
          <p:cNvSpPr txBox="1">
            <a:spLocks noChangeArrowheads="1"/>
          </p:cNvSpPr>
          <p:nvPr/>
        </p:nvSpPr>
        <p:spPr bwMode="auto">
          <a:xfrm>
            <a:off x="584200" y="3867150"/>
            <a:ext cx="8289925" cy="519113"/>
          </a:xfrm>
          <a:prstGeom prst="rect">
            <a:avLst/>
          </a:prstGeom>
          <a:noFill/>
          <a:ln w="9525">
            <a:noFill/>
            <a:miter lim="800000"/>
            <a:headEnd/>
            <a:tailEnd/>
          </a:ln>
          <a:effectLst/>
        </p:spPr>
        <p:txBody>
          <a:bodyPr lIns="92075" tIns="46038" rIns="92075" bIns="46038">
            <a:spAutoFit/>
          </a:bodyPr>
          <a:lstStyle/>
          <a:p>
            <a:pPr marL="342900" indent="-342900">
              <a:spcBef>
                <a:spcPct val="50000"/>
              </a:spcBef>
              <a:buFont typeface="Monotype Sorts" pitchFamily="2" charset="2"/>
              <a:buNone/>
            </a:pPr>
            <a:r>
              <a:rPr lang="en-US" dirty="0">
                <a:effectLst/>
              </a:rPr>
              <a:t>S-a </a:t>
            </a:r>
            <a:r>
              <a:rPr lang="ro-RO" dirty="0">
                <a:effectLst/>
              </a:rPr>
              <a:t>ţ</a:t>
            </a:r>
            <a:r>
              <a:rPr lang="en-US" dirty="0" err="1">
                <a:effectLst/>
              </a:rPr>
              <a:t>inut</a:t>
            </a:r>
            <a:r>
              <a:rPr lang="en-US" dirty="0">
                <a:effectLst/>
              </a:rPr>
              <a:t> cont de </a:t>
            </a:r>
            <a:r>
              <a:rPr lang="en-US" dirty="0" err="1">
                <a:effectLst/>
              </a:rPr>
              <a:t>rela</a:t>
            </a:r>
            <a:r>
              <a:rPr lang="ro-RO" dirty="0">
                <a:effectLst/>
              </a:rPr>
              <a:t>ţ</a:t>
            </a:r>
            <a:r>
              <a:rPr lang="en-US" dirty="0" err="1">
                <a:effectLst/>
              </a:rPr>
              <a:t>ia</a:t>
            </a:r>
            <a:r>
              <a:rPr lang="en-US" dirty="0">
                <a:effectLst/>
              </a:rPr>
              <a:t> </a:t>
            </a:r>
            <a:r>
              <a:rPr lang="en-US" dirty="0" err="1">
                <a:effectLst/>
              </a:rPr>
              <a:t>dublului</a:t>
            </a:r>
            <a:r>
              <a:rPr lang="en-US" dirty="0">
                <a:effectLst/>
              </a:rPr>
              <a:t> </a:t>
            </a:r>
            <a:r>
              <a:rPr lang="en-US" dirty="0" err="1">
                <a:effectLst/>
              </a:rPr>
              <a:t>produs</a:t>
            </a:r>
            <a:r>
              <a:rPr lang="en-US" dirty="0">
                <a:effectLst/>
              </a:rPr>
              <a:t> </a:t>
            </a:r>
            <a:r>
              <a:rPr lang="en-US" dirty="0" err="1">
                <a:effectLst/>
              </a:rPr>
              <a:t>vectorial</a:t>
            </a:r>
            <a:r>
              <a:rPr lang="en-US" dirty="0">
                <a:effectLst/>
              </a:rPr>
              <a:t>:</a:t>
            </a:r>
          </a:p>
        </p:txBody>
      </p:sp>
      <p:sp>
        <p:nvSpPr>
          <p:cNvPr id="61450" name="Rectangle 10"/>
          <p:cNvSpPr>
            <a:spLocks noChangeArrowheads="1"/>
          </p:cNvSpPr>
          <p:nvPr/>
        </p:nvSpPr>
        <p:spPr bwMode="auto">
          <a:xfrm>
            <a:off x="0" y="3176588"/>
            <a:ext cx="9144000" cy="0"/>
          </a:xfrm>
          <a:prstGeom prst="rect">
            <a:avLst/>
          </a:prstGeom>
          <a:noFill/>
          <a:ln w="9525">
            <a:noFill/>
            <a:miter lim="800000"/>
            <a:headEnd/>
            <a:tailEnd/>
          </a:ln>
          <a:effectLst/>
        </p:spPr>
        <p:txBody>
          <a:bodyPr wrap="none" lIns="92075" tIns="46038" rIns="92075" bIns="46038" anchor="ctr">
            <a:spAutoFit/>
          </a:bodyPr>
          <a:lstStyle/>
          <a:p>
            <a:endParaRPr lang="en-US"/>
          </a:p>
        </p:txBody>
      </p:sp>
      <p:graphicFrame>
        <p:nvGraphicFramePr>
          <p:cNvPr id="61449" name="Object 9"/>
          <p:cNvGraphicFramePr>
            <a:graphicFrameLocks noChangeAspect="1"/>
          </p:cNvGraphicFramePr>
          <p:nvPr/>
        </p:nvGraphicFramePr>
        <p:xfrm>
          <a:off x="989013" y="4765675"/>
          <a:ext cx="4848225" cy="504825"/>
        </p:xfrm>
        <a:graphic>
          <a:graphicData uri="http://schemas.openxmlformats.org/presentationml/2006/ole">
            <mc:AlternateContent xmlns:mc="http://schemas.openxmlformats.org/markup-compatibility/2006">
              <mc:Choice xmlns:v="urn:schemas-microsoft-com:vml" Requires="v">
                <p:oleObj spid="_x0000_s61455" name="Equation" r:id="rId7" imgW="3746500" imgH="393700" progId="Equation.3">
                  <p:embed/>
                </p:oleObj>
              </mc:Choice>
              <mc:Fallback>
                <p:oleObj name="Equation" r:id="rId7" imgW="3746500" imgH="393700" progId="Equation.3">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89013" y="4765675"/>
                        <a:ext cx="4848225"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Slide Number Placeholder 10"/>
          <p:cNvSpPr>
            <a:spLocks noGrp="1"/>
          </p:cNvSpPr>
          <p:nvPr>
            <p:ph type="sldNum" sz="quarter" idx="12"/>
          </p:nvPr>
        </p:nvSpPr>
        <p:spPr/>
        <p:txBody>
          <a:bodyPr/>
          <a:lstStyle/>
          <a:p>
            <a:fld id="{E303AA55-F787-437B-B58E-764B8E171ACD}" type="slidenum">
              <a:rPr lang="en-US" smtClean="0"/>
              <a:pPr/>
              <a:t>7</a:t>
            </a:fld>
            <a:endParaRPr lang="en-US"/>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Cazuri particulare:</a:t>
            </a:r>
          </a:p>
        </p:txBody>
      </p:sp>
      <p:graphicFrame>
        <p:nvGraphicFramePr>
          <p:cNvPr id="62469" name="Object 5"/>
          <p:cNvGraphicFramePr>
            <a:graphicFrameLocks noChangeAspect="1"/>
          </p:cNvGraphicFramePr>
          <p:nvPr/>
        </p:nvGraphicFramePr>
        <p:xfrm>
          <a:off x="328613" y="2109788"/>
          <a:ext cx="8324850" cy="582612"/>
        </p:xfrm>
        <a:graphic>
          <a:graphicData uri="http://schemas.openxmlformats.org/presentationml/2006/ole">
            <mc:AlternateContent xmlns:mc="http://schemas.openxmlformats.org/markup-compatibility/2006">
              <mc:Choice xmlns:v="urn:schemas-microsoft-com:vml" Requires="v">
                <p:oleObj spid="_x0000_s62472" name="Equation" r:id="rId3" imgW="7213600" imgH="393700" progId="Equation.3">
                  <p:embed/>
                </p:oleObj>
              </mc:Choice>
              <mc:Fallback>
                <p:oleObj name="Equation" r:id="rId3" imgW="7213600" imgH="3937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613" y="2109788"/>
                        <a:ext cx="8324850" cy="582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2468" name="Object 4"/>
          <p:cNvGraphicFramePr>
            <a:graphicFrameLocks noChangeAspect="1"/>
          </p:cNvGraphicFramePr>
          <p:nvPr/>
        </p:nvGraphicFramePr>
        <p:xfrm>
          <a:off x="928688" y="3816350"/>
          <a:ext cx="7200900" cy="571500"/>
        </p:xfrm>
        <a:graphic>
          <a:graphicData uri="http://schemas.openxmlformats.org/presentationml/2006/ole">
            <mc:AlternateContent xmlns:mc="http://schemas.openxmlformats.org/markup-compatibility/2006">
              <mc:Choice xmlns:v="urn:schemas-microsoft-com:vml" Requires="v">
                <p:oleObj spid="_x0000_s62473" name="Equation" r:id="rId5" imgW="5334000" imgH="431800" progId="Equation.3">
                  <p:embed/>
                </p:oleObj>
              </mc:Choice>
              <mc:Fallback>
                <p:oleObj name="Equation" r:id="rId5" imgW="5334000" imgH="4318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8688" y="3816350"/>
                        <a:ext cx="72009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470" name="Rectangle 6"/>
          <p:cNvSpPr>
            <a:spLocks noChangeArrowheads="1"/>
          </p:cNvSpPr>
          <p:nvPr/>
        </p:nvSpPr>
        <p:spPr bwMode="auto">
          <a:xfrm>
            <a:off x="0" y="2919413"/>
            <a:ext cx="9144000" cy="0"/>
          </a:xfrm>
          <a:prstGeom prst="rect">
            <a:avLst/>
          </a:prstGeom>
          <a:noFill/>
          <a:ln w="9525">
            <a:noFill/>
            <a:miter lim="800000"/>
            <a:headEnd/>
            <a:tailEnd/>
          </a:ln>
          <a:effectLst/>
        </p:spPr>
        <p:txBody>
          <a:bodyPr wrap="none" lIns="92075" tIns="46038" rIns="92075" bIns="46038" anchor="ctr">
            <a:spAutoFit/>
          </a:bodyPr>
          <a:lstStyle/>
          <a:p>
            <a:endParaRPr lang="en-US"/>
          </a:p>
        </p:txBody>
      </p:sp>
      <p:sp>
        <p:nvSpPr>
          <p:cNvPr id="62471" name="Rectangle 7"/>
          <p:cNvSpPr>
            <a:spLocks noChangeArrowheads="1"/>
          </p:cNvSpPr>
          <p:nvPr/>
        </p:nvSpPr>
        <p:spPr bwMode="auto">
          <a:xfrm>
            <a:off x="0" y="3367088"/>
            <a:ext cx="9144000" cy="0"/>
          </a:xfrm>
          <a:prstGeom prst="rect">
            <a:avLst/>
          </a:prstGeom>
          <a:noFill/>
          <a:ln w="9525">
            <a:noFill/>
            <a:miter lim="800000"/>
            <a:headEnd/>
            <a:tailEnd/>
          </a:ln>
          <a:effectLst/>
        </p:spPr>
        <p:txBody>
          <a:bodyPr wrap="none" lIns="92075" tIns="46038" rIns="92075" bIns="46038" anchor="ctr">
            <a:spAutoFit/>
          </a:bodyPr>
          <a:lstStyle/>
          <a:p>
            <a:endParaRPr lang="en-US">
              <a:effectLst/>
            </a:endParaRPr>
          </a:p>
        </p:txBody>
      </p:sp>
      <p:sp>
        <p:nvSpPr>
          <p:cNvPr id="8" name="Slide Number Placeholder 7"/>
          <p:cNvSpPr>
            <a:spLocks noGrp="1"/>
          </p:cNvSpPr>
          <p:nvPr>
            <p:ph type="sldNum" sz="quarter" idx="12"/>
          </p:nvPr>
        </p:nvSpPr>
        <p:spPr/>
        <p:txBody>
          <a:bodyPr/>
          <a:lstStyle/>
          <a:p>
            <a:fld id="{E303AA55-F787-437B-B58E-764B8E171ACD}" type="slidenum">
              <a:rPr lang="en-US" smtClean="0"/>
              <a:pPr/>
              <a:t>8</a:t>
            </a:fld>
            <a:endParaRPr lang="en-US"/>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z="4000" dirty="0" err="1">
                <a:latin typeface="Times New Roman" pitchFamily="18" charset="0"/>
                <a:cs typeface="Times New Roman" pitchFamily="18" charset="0"/>
              </a:rPr>
              <a:t>Teorema</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asem</a:t>
            </a:r>
            <a:r>
              <a:rPr lang="ro-RO" sz="4000" dirty="0">
                <a:latin typeface="Times New Roman" pitchFamily="18" charset="0"/>
                <a:cs typeface="Times New Roman" pitchFamily="18" charset="0"/>
              </a:rPr>
              <a:t>ă</a:t>
            </a:r>
            <a:r>
              <a:rPr lang="en-US" sz="4000" dirty="0">
                <a:latin typeface="Times New Roman" pitchFamily="18" charset="0"/>
                <a:cs typeface="Times New Roman" pitchFamily="18" charset="0"/>
              </a:rPr>
              <a:t>n</a:t>
            </a:r>
            <a:r>
              <a:rPr lang="ro-RO" sz="4000" dirty="0">
                <a:latin typeface="Times New Roman" pitchFamily="18" charset="0"/>
                <a:cs typeface="Times New Roman" pitchFamily="18" charset="0"/>
              </a:rPr>
              <a:t>ă</a:t>
            </a:r>
            <a:r>
              <a:rPr lang="en-US" sz="4000" dirty="0" err="1">
                <a:latin typeface="Times New Roman" pitchFamily="18" charset="0"/>
                <a:cs typeface="Times New Roman" pitchFamily="18" charset="0"/>
              </a:rPr>
              <a:t>rii</a:t>
            </a:r>
            <a:r>
              <a:rPr lang="en-US" sz="4000" dirty="0">
                <a:latin typeface="Times New Roman" pitchFamily="18" charset="0"/>
                <a:cs typeface="Times New Roman" pitchFamily="18" charset="0"/>
              </a:rPr>
              <a:t> </a:t>
            </a: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a:t>
            </a:r>
            <a:r>
              <a:rPr lang="en-US" sz="4000" dirty="0" err="1">
                <a:latin typeface="Times New Roman" pitchFamily="18" charset="0"/>
                <a:cs typeface="Times New Roman" pitchFamily="18" charset="0"/>
              </a:rPr>
              <a:t>Burmester</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Mehmke</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
        <p:nvSpPr>
          <p:cNvPr id="87043" name="Rectangle 3"/>
          <p:cNvSpPr>
            <a:spLocks noGrp="1" noChangeArrowheads="1"/>
          </p:cNvSpPr>
          <p:nvPr>
            <p:ph type="body" idx="1"/>
          </p:nvPr>
        </p:nvSpPr>
        <p:spPr>
          <a:xfrm>
            <a:off x="457200" y="2260600"/>
            <a:ext cx="8229600" cy="3206750"/>
          </a:xfrm>
        </p:spPr>
        <p:txBody>
          <a:bodyPr/>
          <a:lstStyle/>
          <a:p>
            <a:pPr marL="0" indent="17463">
              <a:buFontTx/>
              <a:buNone/>
            </a:pPr>
            <a:r>
              <a:rPr lang="en-US" dirty="0" err="1">
                <a:latin typeface="Times New Roman" pitchFamily="18" charset="0"/>
                <a:cs typeface="Times New Roman" pitchFamily="18" charset="0"/>
              </a:rPr>
              <a:t>Dac</a:t>
            </a:r>
            <a:r>
              <a:rPr lang="ro-RO" dirty="0">
                <a:latin typeface="Times New Roman" pitchFamily="18" charset="0"/>
                <a:cs typeface="Times New Roman" pitchFamily="18" charset="0"/>
              </a:rPr>
              <a:t>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trei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puncte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apar</a:t>
            </a:r>
            <a:r>
              <a:rPr lang="ro-RO" dirty="0">
                <a:latin typeface="Times New Roman" pitchFamily="18" charset="0"/>
                <a:cs typeface="Times New Roman" pitchFamily="18" charset="0"/>
              </a:rPr>
              <a:t>ţ</a:t>
            </a:r>
            <a:r>
              <a:rPr lang="en-US" dirty="0">
                <a:latin typeface="Times New Roman" pitchFamily="18" charset="0"/>
                <a:cs typeface="Times New Roman" pitchFamily="18" charset="0"/>
              </a:rPr>
              <a:t>in </a:t>
            </a:r>
            <a:r>
              <a:rPr lang="en-US" dirty="0" err="1">
                <a:latin typeface="Times New Roman" pitchFamily="18" charset="0"/>
                <a:cs typeface="Times New Roman" pitchFamily="18" charset="0"/>
              </a:rPr>
              <a:t>aceluia</a:t>
            </a:r>
            <a:r>
              <a:rPr lang="ro-RO" dirty="0">
                <a:latin typeface="Times New Roman" pitchFamily="18" charset="0"/>
                <a:cs typeface="Times New Roman" pitchFamily="18" charset="0"/>
              </a:rPr>
              <a:t>ş</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element </a:t>
            </a:r>
            <a:r>
              <a:rPr lang="ro-RO" dirty="0">
                <a:latin typeface="Times New Roman" pitchFamily="18" charset="0"/>
                <a:cs typeface="Times New Roman" pitchFamily="18" charset="0"/>
              </a:rPr>
              <a:t>ş</a:t>
            </a:r>
            <a:r>
              <a:rPr lang="en-US" dirty="0" err="1">
                <a:latin typeface="Times New Roman" pitchFamily="18" charset="0"/>
                <a:cs typeface="Times New Roman" pitchFamily="18" charset="0"/>
              </a:rPr>
              <a:t>i</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cunosc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st</a:t>
            </a:r>
            <a:r>
              <a:rPr lang="ro-RO" dirty="0">
                <a:latin typeface="Times New Roman" pitchFamily="18" charset="0"/>
                <a:cs typeface="Times New Roman" pitchFamily="18" charset="0"/>
              </a:rPr>
              <a:t>ă</a:t>
            </a:r>
            <a:r>
              <a:rPr lang="en-US" dirty="0">
                <a:latin typeface="Times New Roman" pitchFamily="18" charset="0"/>
                <a:cs typeface="Times New Roman" pitchFamily="18" charset="0"/>
              </a:rPr>
              <a:t>rile de mi</a:t>
            </a:r>
            <a:r>
              <a:rPr lang="ro-RO" dirty="0">
                <a:latin typeface="Times New Roman" pitchFamily="18" charset="0"/>
                <a:cs typeface="Times New Roman" pitchFamily="18" charset="0"/>
              </a:rPr>
              <a:t>ş</a:t>
            </a:r>
            <a:r>
              <a:rPr lang="en-US" dirty="0">
                <a:latin typeface="Times New Roman" pitchFamily="18" charset="0"/>
                <a:cs typeface="Times New Roman" pitchFamily="18" charset="0"/>
              </a:rPr>
              <a:t>care a </a:t>
            </a:r>
            <a:r>
              <a:rPr lang="en-US" dirty="0" err="1">
                <a:latin typeface="Times New Roman" pitchFamily="18" charset="0"/>
                <a:cs typeface="Times New Roman" pitchFamily="18" charset="0"/>
              </a:rPr>
              <a:t>dou</a:t>
            </a:r>
            <a:r>
              <a:rPr lang="ro-RO" dirty="0">
                <a:latin typeface="Times New Roman" pitchFamily="18" charset="0"/>
                <a:cs typeface="Times New Roman" pitchFamily="18" charset="0"/>
              </a:rPr>
              <a:t>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dintre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starea</a:t>
            </a:r>
            <a:r>
              <a:rPr lang="en-US" dirty="0">
                <a:latin typeface="Times New Roman" pitchFamily="18" charset="0"/>
                <a:cs typeface="Times New Roman" pitchFamily="18" charset="0"/>
              </a:rPr>
              <a:t> de mi</a:t>
            </a:r>
            <a:r>
              <a:rPr lang="ro-RO" dirty="0">
                <a:latin typeface="Times New Roman" pitchFamily="18" charset="0"/>
                <a:cs typeface="Times New Roman" pitchFamily="18" charset="0"/>
              </a:rPr>
              <a:t>ş</a:t>
            </a:r>
            <a:r>
              <a:rPr lang="en-US" dirty="0">
                <a:latin typeface="Times New Roman" pitchFamily="18" charset="0"/>
                <a:cs typeface="Times New Roman" pitchFamily="18" charset="0"/>
              </a:rPr>
              <a:t>care a </a:t>
            </a:r>
            <a:r>
              <a:rPr lang="en-US" dirty="0" err="1">
                <a:latin typeface="Times New Roman" pitchFamily="18" charset="0"/>
                <a:cs typeface="Times New Roman" pitchFamily="18" charset="0"/>
              </a:rPr>
              <a:t>celui</a:t>
            </a:r>
            <a:r>
              <a:rPr lang="en-US" dirty="0">
                <a:latin typeface="Times New Roman" pitchFamily="18" charset="0"/>
                <a:cs typeface="Times New Roman" pitchFamily="18" charset="0"/>
              </a:rPr>
              <a:t> de-al </a:t>
            </a:r>
            <a:r>
              <a:rPr lang="en-US" dirty="0" err="1">
                <a:latin typeface="Times New Roman" pitchFamily="18" charset="0"/>
                <a:cs typeface="Times New Roman" pitchFamily="18" charset="0"/>
              </a:rPr>
              <a:t>treilea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punct</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poate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determina</a:t>
            </a:r>
            <a:r>
              <a:rPr lang="en-US" dirty="0">
                <a:latin typeface="Times New Roman" pitchFamily="18" charset="0"/>
                <a:cs typeface="Times New Roman" pitchFamily="18" charset="0"/>
              </a:rPr>
              <a:t> cu </a:t>
            </a:r>
            <a:r>
              <a:rPr lang="en-US" b="1" dirty="0" err="1">
                <a:solidFill>
                  <a:srgbClr val="E00404"/>
                </a:solidFill>
                <a:latin typeface="Times New Roman" pitchFamily="18" charset="0"/>
                <a:cs typeface="Times New Roman" pitchFamily="18" charset="0"/>
              </a:rPr>
              <a:t>teorema</a:t>
            </a:r>
            <a:r>
              <a:rPr lang="en-US" b="1" dirty="0">
                <a:solidFill>
                  <a:srgbClr val="E00404"/>
                </a:solidFill>
                <a:latin typeface="Times New Roman" pitchFamily="18" charset="0"/>
                <a:cs typeface="Times New Roman" pitchFamily="18" charset="0"/>
              </a:rPr>
              <a:t> </a:t>
            </a:r>
            <a:r>
              <a:rPr lang="en-US" b="1" dirty="0" err="1">
                <a:solidFill>
                  <a:srgbClr val="E00404"/>
                </a:solidFill>
                <a:latin typeface="Times New Roman" pitchFamily="18" charset="0"/>
                <a:cs typeface="Times New Roman" pitchFamily="18" charset="0"/>
              </a:rPr>
              <a:t>asem</a:t>
            </a:r>
            <a:r>
              <a:rPr lang="ro-RO" b="1" dirty="0">
                <a:solidFill>
                  <a:srgbClr val="E00404"/>
                </a:solidFill>
                <a:latin typeface="Times New Roman" pitchFamily="18" charset="0"/>
                <a:cs typeface="Times New Roman" pitchFamily="18" charset="0"/>
              </a:rPr>
              <a:t>ă</a:t>
            </a:r>
            <a:r>
              <a:rPr lang="en-US" b="1" dirty="0">
                <a:solidFill>
                  <a:srgbClr val="E00404"/>
                </a:solidFill>
                <a:latin typeface="Times New Roman" pitchFamily="18" charset="0"/>
                <a:cs typeface="Times New Roman" pitchFamily="18" charset="0"/>
              </a:rPr>
              <a:t>n</a:t>
            </a:r>
            <a:r>
              <a:rPr lang="ro-RO" b="1" dirty="0">
                <a:solidFill>
                  <a:srgbClr val="E00404"/>
                </a:solidFill>
                <a:latin typeface="Times New Roman" pitchFamily="18" charset="0"/>
                <a:cs typeface="Times New Roman" pitchFamily="18" charset="0"/>
              </a:rPr>
              <a:t>ă</a:t>
            </a:r>
            <a:r>
              <a:rPr lang="en-US" b="1" dirty="0" err="1">
                <a:solidFill>
                  <a:srgbClr val="E00404"/>
                </a:solidFill>
                <a:latin typeface="Times New Roman" pitchFamily="18" charset="0"/>
                <a:cs typeface="Times New Roman" pitchFamily="18" charset="0"/>
              </a:rPr>
              <a:t>rii</a:t>
            </a:r>
            <a:r>
              <a:rPr lang="en-US" dirty="0">
                <a:latin typeface="Times New Roman" pitchFamily="18" charset="0"/>
                <a:cs typeface="Times New Roman" pitchFamily="18" charset="0"/>
              </a:rPr>
              <a:t> care are </a:t>
            </a:r>
            <a:r>
              <a:rPr lang="en-US" dirty="0" err="1">
                <a:latin typeface="Times New Roman" pitchFamily="18" charset="0"/>
                <a:cs typeface="Times New Roman" pitchFamily="18" charset="0"/>
              </a:rPr>
              <a:t>urm</a:t>
            </a:r>
            <a:r>
              <a:rPr lang="ro-RO" dirty="0">
                <a:latin typeface="Times New Roman" pitchFamily="18" charset="0"/>
                <a:cs typeface="Times New Roman" pitchFamily="18" charset="0"/>
              </a:rPr>
              <a:t>ă</a:t>
            </a:r>
            <a:r>
              <a:rPr lang="en-US" dirty="0" err="1">
                <a:latin typeface="Times New Roman" pitchFamily="18" charset="0"/>
                <a:cs typeface="Times New Roman" pitchFamily="18" charset="0"/>
              </a:rPr>
              <a:t>torul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enun</a:t>
            </a:r>
            <a:r>
              <a:rPr lang="ro-RO" dirty="0">
                <a:latin typeface="Times New Roman" pitchFamily="18" charset="0"/>
                <a:cs typeface="Times New Roman" pitchFamily="18" charset="0"/>
              </a:rPr>
              <a:t>ţ</a:t>
            </a:r>
            <a:r>
              <a:rPr lang="en-US" dirty="0">
                <a:latin typeface="Times New Roman" pitchFamily="18" charset="0"/>
                <a:cs typeface="Times New Roman" pitchFamily="18" charset="0"/>
              </a:rPr>
              <a:t>:</a:t>
            </a:r>
          </a:p>
        </p:txBody>
      </p:sp>
      <p:sp>
        <p:nvSpPr>
          <p:cNvPr id="5" name="Slide Number Placeholder 4"/>
          <p:cNvSpPr>
            <a:spLocks noGrp="1"/>
          </p:cNvSpPr>
          <p:nvPr>
            <p:ph type="sldNum" sz="quarter" idx="12"/>
          </p:nvPr>
        </p:nvSpPr>
        <p:spPr/>
        <p:txBody>
          <a:bodyPr/>
          <a:lstStyle/>
          <a:p>
            <a:fld id="{E303AA55-F787-437B-B58E-764B8E171ACD}" type="slidenum">
              <a:rPr lang="en-US" smtClean="0"/>
              <a:pPr/>
              <a:t>9</a:t>
            </a:fld>
            <a:endParaRPr lang="en-US"/>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funkelnb">
  <a:themeElements>
    <a:clrScheme name="">
      <a:dk1>
        <a:srgbClr val="000020"/>
      </a:dk1>
      <a:lt1>
        <a:srgbClr val="E0E0E0"/>
      </a:lt1>
      <a:dk2>
        <a:srgbClr val="0000FF"/>
      </a:dk2>
      <a:lt2>
        <a:srgbClr val="00CECE"/>
      </a:lt2>
      <a:accent1>
        <a:srgbClr val="A0A0A0"/>
      </a:accent1>
      <a:accent2>
        <a:srgbClr val="FF8000"/>
      </a:accent2>
      <a:accent3>
        <a:srgbClr val="AAAAFF"/>
      </a:accent3>
      <a:accent4>
        <a:srgbClr val="BFBFBF"/>
      </a:accent4>
      <a:accent5>
        <a:srgbClr val="CDCDCD"/>
      </a:accent5>
      <a:accent6>
        <a:srgbClr val="E77300"/>
      </a:accent6>
      <a:hlink>
        <a:srgbClr val="C000C0"/>
      </a:hlink>
      <a:folHlink>
        <a:srgbClr val="8080FF"/>
      </a:folHlink>
    </a:clrScheme>
    <a:fontScheme name="funkelnb">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chemeClr val="hlink"/>
          </a:buClr>
          <a:buSzPct val="75000"/>
          <a:buFont typeface="Monotype Sorts" pitchFamily="2" charset="2"/>
          <a:buChar char="ä"/>
          <a:tabLst/>
          <a:defRPr kumimoji="0" lang="de-DE" sz="28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
            <a:schemeClr val="hlink"/>
          </a:buClr>
          <a:buSzPct val="75000"/>
          <a:buFont typeface="Monotype Sorts" pitchFamily="2" charset="2"/>
          <a:buChar char="ä"/>
          <a:tabLst/>
          <a:defRPr kumimoji="0" lang="de-DE" sz="28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funkelnb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unkelnb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funkelnb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unkelnb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unkelnb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unkelnb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funkelnb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Default Design">
  <a:themeElements>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Larissa-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Larissa-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c:\msoffice\powerpnt\layout\bildsch\funkelnb.ppt</Template>
  <TotalTime>408</TotalTime>
  <Pages>9</Pages>
  <Words>953</Words>
  <Application>Microsoft Office PowerPoint</Application>
  <PresentationFormat>On-screen Show (4:3)</PresentationFormat>
  <Paragraphs>176</Paragraphs>
  <Slides>38</Slides>
  <Notes>8</Notes>
  <HiddenSlides>6</HiddenSlides>
  <MMClips>0</MMClips>
  <ScaleCrop>false</ScaleCrop>
  <HeadingPairs>
    <vt:vector size="8" baseType="variant">
      <vt:variant>
        <vt:lpstr>Fonts Used</vt:lpstr>
      </vt:variant>
      <vt:variant>
        <vt:i4>6</vt:i4>
      </vt:variant>
      <vt:variant>
        <vt:lpstr>Theme</vt:lpstr>
      </vt:variant>
      <vt:variant>
        <vt:i4>7</vt:i4>
      </vt:variant>
      <vt:variant>
        <vt:lpstr>Embedded OLE Servers</vt:lpstr>
      </vt:variant>
      <vt:variant>
        <vt:i4>4</vt:i4>
      </vt:variant>
      <vt:variant>
        <vt:lpstr>Slide Titles</vt:lpstr>
      </vt:variant>
      <vt:variant>
        <vt:i4>38</vt:i4>
      </vt:variant>
    </vt:vector>
  </HeadingPairs>
  <TitlesOfParts>
    <vt:vector size="55" baseType="lpstr">
      <vt:lpstr>Arial</vt:lpstr>
      <vt:lpstr>Calibri</vt:lpstr>
      <vt:lpstr>Monotype Sorts</vt:lpstr>
      <vt:lpstr>Symbol</vt:lpstr>
      <vt:lpstr>Times New Roman</vt:lpstr>
      <vt:lpstr>Wingdings</vt:lpstr>
      <vt:lpstr>funkelnb</vt:lpstr>
      <vt:lpstr>Default Design</vt:lpstr>
      <vt:lpstr>1_Default Design</vt:lpstr>
      <vt:lpstr>2_Default Design</vt:lpstr>
      <vt:lpstr>3_Default Design</vt:lpstr>
      <vt:lpstr>4_Default Design</vt:lpstr>
      <vt:lpstr>Office Theme</vt:lpstr>
      <vt:lpstr>Equation</vt:lpstr>
      <vt:lpstr>AutoCAD Drawing</vt:lpstr>
      <vt:lpstr>Formel</vt:lpstr>
      <vt:lpstr>Microsoft Equation 3.0</vt:lpstr>
      <vt:lpstr>PowerPoint Presentation</vt:lpstr>
      <vt:lpstr>PowerPoint Presentation</vt:lpstr>
      <vt:lpstr>PowerPoint Presentation</vt:lpstr>
      <vt:lpstr>Relaţii între parametri cinematici a două puncte aparţinând aceluiaşi element (Relaţiile lui EULER)</vt:lpstr>
      <vt:lpstr>PowerPoint Presentation</vt:lpstr>
      <vt:lpstr>PowerPoint Presentation</vt:lpstr>
      <vt:lpstr>Derivând relaţia vitezei se obţine:</vt:lpstr>
      <vt:lpstr>Cazuri particulare:</vt:lpstr>
      <vt:lpstr>Teorema asemănării  (Burmester – Mehmke)</vt:lpstr>
      <vt:lpstr>PowerPoint Presentation</vt:lpstr>
      <vt:lpstr>PowerPoint Presentation</vt:lpstr>
      <vt:lpstr>PowerPoint Presentation</vt:lpstr>
      <vt:lpstr>PowerPoint Presentation</vt:lpstr>
      <vt:lpstr>PowerPoint Presentation</vt:lpstr>
      <vt:lpstr>Analiza cinematică prin metoda grafo-analitică a grupelor cinematice de clasa a II-a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ANALIZA CINEMATICĂ A MECANISMELOR CU BARE PRIN METODA CONTURULUI POLIGONAL </vt:lpstr>
      <vt:lpstr>Deoarece mecanismul este desmodrom înseamnă că cu ajutorul unui sistem de ecuaţii de forma (1) se pot determina poziţiile tuturor elementelor mecanismului în mod univoc, în funcţie de parametrul de poziţie al elementului de intrare. Deci putem scrie: </vt:lpstr>
      <vt:lpstr>Proiectând această ecuaţie vectorială pe cele două axe (x şi y) obţinem: </vt:lpstr>
      <vt:lpstr>Starea de mişcare a tuturor elementelor se poate explicita în funcţie de starea de mişcare a elementului de intrare. </vt:lpstr>
      <vt:lpstr>Această funcţie (4), este funcţia de transmitere de ordinul zero. Prin derivarea funcţiei (4) se obţine: </vt:lpstr>
      <vt:lpstr>Dacă</vt:lpstr>
      <vt:lpstr>Mecanismul cu culisă oscilantă </vt:lpstr>
      <vt:lpstr>PowerPoint Presentation</vt:lpstr>
      <vt:lpstr>PowerPoint Presentation</vt:lpstr>
      <vt:lpstr>PowerPoint Presentation</vt:lpstr>
      <vt:lpstr>În continuare pentru aflarea acceleraţiei unghiulare ε3 se trece la derivarea lui ω3.  Prin derivare si calcule se obţine: </vt:lpstr>
      <vt:lpstr>Mecanismul bielă manivelă </vt:lpstr>
      <vt:lpstr>Proiectând ecuaţia vectorială pe cele două axe se obţine: </vt:lpstr>
      <vt:lpstr>Ţinând cont de următoarele: </vt:lpstr>
      <vt:lpstr>Aplicând dezvoltarea în serie binomială, se obţine: </vt:lpstr>
      <vt:lpstr>Astfel, în final se obţine: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Vorstellung einer Neuheit</dc:title>
  <dc:creator>LOVASZ</dc:creator>
  <cp:lastModifiedBy>Iozsi</cp:lastModifiedBy>
  <cp:revision>368</cp:revision>
  <cp:lastPrinted>1997-08-20T15:00:16Z</cp:lastPrinted>
  <dcterms:created xsi:type="dcterms:W3CDTF">1997-07-14T16:17:48Z</dcterms:created>
  <dcterms:modified xsi:type="dcterms:W3CDTF">2015-11-08T10:05:54Z</dcterms:modified>
</cp:coreProperties>
</file>